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987"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embeddedFontLst>
    <p:embeddedFont>
      <p:font typeface="Calibri" panose="020F0502020204030204" pitchFamily="34" charset="0"/>
      <p:regular r:id="rId20"/>
      <p:bold r:id="rId21"/>
      <p:italic r:id="rId22"/>
      <p:boldItalic r:id="rId23"/>
    </p:embeddedFont>
    <p:embeddedFont>
      <p:font typeface="Open Sans" panose="020B0606030504020204" pitchFamily="34" charset="0"/>
      <p:regular r:id="rId24"/>
      <p:bold r:id="rId25"/>
      <p:italic r:id="rId26"/>
      <p:boldItalic r:id="rId27"/>
    </p:embeddedFont>
    <p:embeddedFont>
      <p:font typeface="Open Sans SemiBold" panose="020B0606030504020204" pitchFamily="34"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8"/>
  </p:normalViewPr>
  <p:slideViewPr>
    <p:cSldViewPr snapToGrid="0">
      <p:cViewPr varScale="1">
        <p:scale>
          <a:sx n="117" d="100"/>
          <a:sy n="117" d="100"/>
        </p:scale>
        <p:origin x="36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3"/>
        <p:cNvGrpSpPr/>
        <p:nvPr/>
      </p:nvGrpSpPr>
      <p:grpSpPr>
        <a:xfrm>
          <a:off x="0" y="0"/>
          <a:ext cx="0" cy="0"/>
          <a:chOff x="0" y="0"/>
          <a:chExt cx="0" cy="0"/>
        </a:xfrm>
      </p:grpSpPr>
      <p:sp>
        <p:nvSpPr>
          <p:cNvPr id="3224" name="Google Shape;3224;g10c5349bbb5_8_8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25" name="Google Shape;3225;g10c5349bbb5_8_8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200"/>
              <a:buFont typeface="Calibri"/>
              <a:buNone/>
            </a:pPr>
            <a:r>
              <a:rPr lang="en-US">
                <a:solidFill>
                  <a:srgbClr val="000000"/>
                </a:solidFill>
              </a:rPr>
              <a:t>Hello everyone, we are Tommy and Duc, and today we will be presenting our web application, Artket. </a:t>
            </a:r>
            <a:endParaRPr/>
          </a:p>
        </p:txBody>
      </p:sp>
      <p:sp>
        <p:nvSpPr>
          <p:cNvPr id="3226" name="Google Shape;3226;g10c5349bbb5_8_8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0"/>
        <p:cNvGrpSpPr/>
        <p:nvPr/>
      </p:nvGrpSpPr>
      <p:grpSpPr>
        <a:xfrm>
          <a:off x="0" y="0"/>
          <a:ext cx="0" cy="0"/>
          <a:chOff x="0" y="0"/>
          <a:chExt cx="0" cy="0"/>
        </a:xfrm>
      </p:grpSpPr>
      <p:sp>
        <p:nvSpPr>
          <p:cNvPr id="3301" name="Google Shape;3301;g1a73160a59f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2" name="Google Shape;3302;g1a73160a59f_0_3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design idea behind the login and register page is rooted in the idea of deliberately making things difficult. This was discussed in chapter 6 of Design of everyday things. While they used security measures as an example, they also talked about the aspect of designers having strict control over who uses the application. This idea aligned with our client’s emphasis on exclusivity. </a:t>
            </a:r>
            <a:endParaRPr/>
          </a:p>
          <a:p>
            <a:pPr marL="0" lvl="0" indent="0" algn="l" rtl="0">
              <a:spcBef>
                <a:spcPts val="0"/>
              </a:spcBef>
              <a:spcAft>
                <a:spcPts val="0"/>
              </a:spcAft>
              <a:buNone/>
            </a:pPr>
            <a:endParaRPr/>
          </a:p>
          <a:p>
            <a:pPr marL="0" lvl="0" indent="0" algn="l" rtl="0">
              <a:spcBef>
                <a:spcPts val="0"/>
              </a:spcBef>
              <a:spcAft>
                <a:spcPts val="0"/>
              </a:spcAft>
              <a:buNone/>
            </a:pPr>
            <a:r>
              <a:rPr lang="en-US"/>
              <a:t>When taken to the login page, the user isn’t given any information or context aside from the login credentials. Furthermore, in order to actually register, an invitation code is required. The idea behind this is that the user should already know what the site is about from the person that gave them the invitation code. </a:t>
            </a:r>
            <a:endParaRPr/>
          </a:p>
        </p:txBody>
      </p:sp>
      <p:sp>
        <p:nvSpPr>
          <p:cNvPr id="3303" name="Google Shape;3303;g1a73160a59f_0_31: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9"/>
        <p:cNvGrpSpPr/>
        <p:nvPr/>
      </p:nvGrpSpPr>
      <p:grpSpPr>
        <a:xfrm>
          <a:off x="0" y="0"/>
          <a:ext cx="0" cy="0"/>
          <a:chOff x="0" y="0"/>
          <a:chExt cx="0" cy="0"/>
        </a:xfrm>
      </p:grpSpPr>
      <p:sp>
        <p:nvSpPr>
          <p:cNvPr id="3310" name="Google Shape;3310;g1a73160a59f_0_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11" name="Google Shape;3311;g1a73160a59f_0_7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1100"/>
              <a:buFont typeface="Arial"/>
              <a:buNone/>
            </a:pPr>
            <a:r>
              <a:rPr lang="en-US"/>
              <a:t>The design idea behind the login and register page is rooted in the idea of deliberately making things difficult. This was discussed in chapter 6 of Design of everyday things. While they used security measures as an example, they also talked about the aspect of designers having strict control over who uses the application. This idea aligned with our client’s emphasis on exclusivity. </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US"/>
              <a:t>When taken to the login page, the user isn’t given any information or context aside from the login credentials. Furthermore, in order to actually register, an invitation code is required. The idea behind this is that the user should already know what the site is about from the person that gave them the invitation code. </a:t>
            </a:r>
            <a:endParaRPr/>
          </a:p>
          <a:p>
            <a:pPr marL="0" lvl="0" indent="0" algn="l" rtl="0">
              <a:spcBef>
                <a:spcPts val="0"/>
              </a:spcBef>
              <a:spcAft>
                <a:spcPts val="0"/>
              </a:spcAft>
              <a:buNone/>
            </a:pPr>
            <a:endParaRPr/>
          </a:p>
        </p:txBody>
      </p:sp>
      <p:sp>
        <p:nvSpPr>
          <p:cNvPr id="3312" name="Google Shape;3312;g1a73160a59f_0_7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9"/>
        <p:cNvGrpSpPr/>
        <p:nvPr/>
      </p:nvGrpSpPr>
      <p:grpSpPr>
        <a:xfrm>
          <a:off x="0" y="0"/>
          <a:ext cx="0" cy="0"/>
          <a:chOff x="0" y="0"/>
          <a:chExt cx="0" cy="0"/>
        </a:xfrm>
      </p:grpSpPr>
      <p:sp>
        <p:nvSpPr>
          <p:cNvPr id="3320" name="Google Shape;3320;g1a73160a59f_0_10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1" name="Google Shape;3321;g1a73160a59f_0_10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Before we talk about any of the other pages, I want to talk about the navigation bar, as it will be present in every page excluding the login and register page. The navigation bar follows three gestalt principles: proximity, similarity, and figure and ground. For proximity, the medium, artists, and price are grouped up together, indicating that they serve a similar function. Additionally, the Artket home page button, and the bookmark icon, are all spatially related in that they are all in the navigation bar and in the same x-axis. Thus, the user can infer that these buttons in the nav bar can be used for additional functionalities. </a:t>
            </a:r>
            <a:endParaRPr/>
          </a:p>
          <a:p>
            <a:pPr marL="0" lvl="0" indent="0" algn="l" rtl="0">
              <a:spcBef>
                <a:spcPts val="0"/>
              </a:spcBef>
              <a:spcAft>
                <a:spcPts val="0"/>
              </a:spcAft>
              <a:buNone/>
            </a:pPr>
            <a:endParaRPr/>
          </a:p>
          <a:p>
            <a:pPr marL="0" lvl="0" indent="0" algn="l" rtl="0">
              <a:spcBef>
                <a:spcPts val="0"/>
              </a:spcBef>
              <a:spcAft>
                <a:spcPts val="0"/>
              </a:spcAft>
              <a:buNone/>
            </a:pPr>
            <a:r>
              <a:rPr lang="en-US"/>
              <a:t>For similarity, again, the filters have the same font and font size to indicate that they all serve a similar function, that is, filters. </a:t>
            </a:r>
            <a:endParaRPr/>
          </a:p>
          <a:p>
            <a:pPr marL="0" lvl="0" indent="0" algn="l" rtl="0">
              <a:spcBef>
                <a:spcPts val="0"/>
              </a:spcBef>
              <a:spcAft>
                <a:spcPts val="0"/>
              </a:spcAft>
              <a:buNone/>
            </a:pPr>
            <a:endParaRPr/>
          </a:p>
          <a:p>
            <a:pPr marL="0" lvl="0" indent="0" algn="l" rtl="0">
              <a:spcBef>
                <a:spcPts val="0"/>
              </a:spcBef>
              <a:spcAft>
                <a:spcPts val="0"/>
              </a:spcAft>
              <a:buNone/>
            </a:pPr>
            <a:r>
              <a:rPr lang="en-US"/>
              <a:t>For figure and ground, the user can perceive that the background is the beige bar, and the figures are the functional buttons. This way, the user can easily identify and use these functionalities. </a:t>
            </a:r>
            <a:endParaRPr/>
          </a:p>
        </p:txBody>
      </p:sp>
      <p:sp>
        <p:nvSpPr>
          <p:cNvPr id="3322" name="Google Shape;3322;g1a73160a59f_0_10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8"/>
        <p:cNvGrpSpPr/>
        <p:nvPr/>
      </p:nvGrpSpPr>
      <p:grpSpPr>
        <a:xfrm>
          <a:off x="0" y="0"/>
          <a:ext cx="0" cy="0"/>
          <a:chOff x="0" y="0"/>
          <a:chExt cx="0" cy="0"/>
        </a:xfrm>
      </p:grpSpPr>
      <p:sp>
        <p:nvSpPr>
          <p:cNvPr id="3329" name="Google Shape;3329;g1a73160a59f_0_1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0" name="Google Shape;3330;g1a73160a59f_0_11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regards to the color scheme used, we mainly used three colors: white, beige, and black. The beige and white are used as background colors, as seen in the navigation bar and in the page. Beige and white were used in accordance to three of the guidelines for using colors: distinguishing colors using hues, using distinctive colors, and avoiding color pairs that color blind people cannot distinguish. </a:t>
            </a:r>
            <a:endParaRPr/>
          </a:p>
          <a:p>
            <a:pPr marL="0" lvl="0" indent="0" algn="l" rtl="0">
              <a:spcBef>
                <a:spcPts val="0"/>
              </a:spcBef>
              <a:spcAft>
                <a:spcPts val="0"/>
              </a:spcAft>
              <a:buNone/>
            </a:pPr>
            <a:endParaRPr/>
          </a:p>
          <a:p>
            <a:pPr marL="0" lvl="0" indent="0" algn="l" rtl="0">
              <a:spcBef>
                <a:spcPts val="0"/>
              </a:spcBef>
              <a:spcAft>
                <a:spcPts val="0"/>
              </a:spcAft>
              <a:buNone/>
            </a:pPr>
            <a:r>
              <a:rPr lang="en-US"/>
              <a:t>The beige navigation bar and the white background of the page only differ in hues. The reason we used these two similar colors is to avoid taking the user attention from the artwork to the navigation bar by using strong opponent colors. </a:t>
            </a:r>
            <a:endParaRPr/>
          </a:p>
          <a:p>
            <a:pPr marL="0" lvl="0" indent="0" algn="l" rtl="0">
              <a:spcBef>
                <a:spcPts val="0"/>
              </a:spcBef>
              <a:spcAft>
                <a:spcPts val="0"/>
              </a:spcAft>
              <a:buNone/>
            </a:pPr>
            <a:endParaRPr/>
          </a:p>
          <a:p>
            <a:pPr marL="0" lvl="0" indent="0" algn="l" rtl="0">
              <a:spcBef>
                <a:spcPts val="0"/>
              </a:spcBef>
              <a:spcAft>
                <a:spcPts val="0"/>
              </a:spcAft>
              <a:buNone/>
            </a:pPr>
            <a:r>
              <a:rPr lang="en-US"/>
              <a:t>In using distinctive colors, we used black as the text for both the navigation bar and the page. People perceive white and black very well as it is one of the color-opponent channels (called the luminance channel). In this way, the user can easily identify the information and functionality that is presented through the black text. </a:t>
            </a:r>
            <a:endParaRPr/>
          </a:p>
          <a:p>
            <a:pPr marL="0" lvl="0" indent="0" algn="l" rtl="0">
              <a:spcBef>
                <a:spcPts val="0"/>
              </a:spcBef>
              <a:spcAft>
                <a:spcPts val="0"/>
              </a:spcAft>
              <a:buNone/>
            </a:pPr>
            <a:endParaRPr/>
          </a:p>
          <a:p>
            <a:pPr marL="0" lvl="0" indent="0" algn="l" rtl="0">
              <a:spcBef>
                <a:spcPts val="0"/>
              </a:spcBef>
              <a:spcAft>
                <a:spcPts val="0"/>
              </a:spcAft>
              <a:buNone/>
            </a:pPr>
            <a:r>
              <a:rPr lang="en-US"/>
              <a:t>Additionally, beige and white, beige and black, and white and black, are color pairs that color-blind people can distinguish. </a:t>
            </a:r>
            <a:endParaRPr/>
          </a:p>
        </p:txBody>
      </p:sp>
      <p:sp>
        <p:nvSpPr>
          <p:cNvPr id="3331" name="Google Shape;3331;g1a73160a59f_0_11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8"/>
        <p:cNvGrpSpPr/>
        <p:nvPr/>
      </p:nvGrpSpPr>
      <p:grpSpPr>
        <a:xfrm>
          <a:off x="0" y="0"/>
          <a:ext cx="0" cy="0"/>
          <a:chOff x="0" y="0"/>
          <a:chExt cx="0" cy="0"/>
        </a:xfrm>
      </p:grpSpPr>
      <p:sp>
        <p:nvSpPr>
          <p:cNvPr id="3339" name="Google Shape;3339;g1a73160a59f_0_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0" name="Google Shape;3340;g1a73160a59f_0_8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home page mainly consists of three elements: images of two well-known artworks that each occupy half the width of the screen, and the “view gallery” button in the middle. </a:t>
            </a:r>
            <a:endParaRPr/>
          </a:p>
          <a:p>
            <a:pPr marL="0" lvl="0" indent="0" algn="l" rtl="0">
              <a:spcBef>
                <a:spcPts val="0"/>
              </a:spcBef>
              <a:spcAft>
                <a:spcPts val="0"/>
              </a:spcAft>
              <a:buNone/>
            </a:pPr>
            <a:endParaRPr/>
          </a:p>
          <a:p>
            <a:pPr marL="0" lvl="0" indent="0" algn="l" rtl="0">
              <a:spcBef>
                <a:spcPts val="0"/>
              </a:spcBef>
              <a:spcAft>
                <a:spcPts val="0"/>
              </a:spcAft>
              <a:buNone/>
            </a:pPr>
            <a:r>
              <a:rPr lang="en-US"/>
              <a:t>The view gallery is placed in the center as that is where the fovea is. Thus, that would be the focus of the user. The wording of the button was changed from “Begin your collection” to “View Gallery” as it caused some confusion from our interviewees. </a:t>
            </a:r>
            <a:endParaRPr/>
          </a:p>
        </p:txBody>
      </p:sp>
      <p:sp>
        <p:nvSpPr>
          <p:cNvPr id="3341" name="Google Shape;3341;g1a73160a59f_0_8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49"/>
        <p:cNvGrpSpPr/>
        <p:nvPr/>
      </p:nvGrpSpPr>
      <p:grpSpPr>
        <a:xfrm>
          <a:off x="0" y="0"/>
          <a:ext cx="0" cy="0"/>
          <a:chOff x="0" y="0"/>
          <a:chExt cx="0" cy="0"/>
        </a:xfrm>
      </p:grpSpPr>
      <p:sp>
        <p:nvSpPr>
          <p:cNvPr id="3350" name="Google Shape;3350;g1a73160a59f_0_9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1" name="Google Shape;3351;g1a73160a59f_0_9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In the gallery page, artworks are placed in the center so the user can focus on it more easily, since fovea is in the middle of the visual field (Chapter 5 of DWTMIM). </a:t>
            </a:r>
            <a:endParaRPr/>
          </a:p>
          <a:p>
            <a:pPr marL="0" lvl="0" indent="0" algn="l" rtl="0">
              <a:spcBef>
                <a:spcPts val="0"/>
              </a:spcBef>
              <a:spcAft>
                <a:spcPts val="0"/>
              </a:spcAft>
              <a:buNone/>
            </a:pPr>
            <a:endParaRPr/>
          </a:p>
          <a:p>
            <a:pPr marL="0" lvl="0" indent="0" algn="l" rtl="0">
              <a:spcBef>
                <a:spcPts val="0"/>
              </a:spcBef>
              <a:spcAft>
                <a:spcPts val="0"/>
              </a:spcAft>
              <a:buNone/>
            </a:pPr>
            <a:r>
              <a:rPr lang="en-US"/>
              <a:t>However, the text describing the name of the painting and the artwork is left-aligned as centered text can disrupt reading. Thus, while the text is at the center of the screen below the artworks it is left aligned, the alignment that most people find easier to read (Chapter 6 of DWTMIM)</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352" name="Google Shape;3352;g1a73160a59f_0_9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9"/>
        <p:cNvGrpSpPr/>
        <p:nvPr/>
      </p:nvGrpSpPr>
      <p:grpSpPr>
        <a:xfrm>
          <a:off x="0" y="0"/>
          <a:ext cx="0" cy="0"/>
          <a:chOff x="0" y="0"/>
          <a:chExt cx="0" cy="0"/>
        </a:xfrm>
      </p:grpSpPr>
      <p:sp>
        <p:nvSpPr>
          <p:cNvPr id="3360" name="Google Shape;3360;g1a73160a59f_0_1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61" name="Google Shape;3361;g1a73160a59f_0_13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Since the project isn’t due until December 12th, there are still some parts of the project we are still working on. These include (read from the slides). In terms of responsiveness, we plan to follow the guideline of using colors redundantly along with cues by using colors for responsiveness. This would be similar to the one we already have for the filters. </a:t>
            </a:r>
            <a:endParaRPr/>
          </a:p>
          <a:p>
            <a:pPr marL="0" lvl="0" indent="0" algn="l" rtl="0">
              <a:spcBef>
                <a:spcPts val="0"/>
              </a:spcBef>
              <a:spcAft>
                <a:spcPts val="0"/>
              </a:spcAft>
              <a:buNone/>
            </a:pPr>
            <a:endParaRPr/>
          </a:p>
          <a:p>
            <a:pPr marL="0" lvl="0" indent="0" algn="l" rtl="0">
              <a:spcBef>
                <a:spcPts val="0"/>
              </a:spcBef>
              <a:spcAft>
                <a:spcPts val="0"/>
              </a:spcAft>
              <a:buNone/>
            </a:pPr>
            <a:r>
              <a:rPr lang="en-US"/>
              <a:t>These pages will follow the fundamental design patterns that we’ve set for the project, including color, layout, and positions of images and text. </a:t>
            </a:r>
            <a:endParaRPr/>
          </a:p>
        </p:txBody>
      </p:sp>
      <p:sp>
        <p:nvSpPr>
          <p:cNvPr id="3362" name="Google Shape;3362;g1a73160a59f_0_137: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9"/>
        <p:cNvGrpSpPr/>
        <p:nvPr/>
      </p:nvGrpSpPr>
      <p:grpSpPr>
        <a:xfrm>
          <a:off x="0" y="0"/>
          <a:ext cx="0" cy="0"/>
          <a:chOff x="0" y="0"/>
          <a:chExt cx="0" cy="0"/>
        </a:xfrm>
      </p:grpSpPr>
      <p:sp>
        <p:nvSpPr>
          <p:cNvPr id="3370" name="Google Shape;3370;g1a73160a59f_0_1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371" name="Google Shape;3371;g1a73160a59f_0_1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solidFill>
                  <a:srgbClr val="000000"/>
                </a:solidFill>
              </a:rPr>
              <a:t>The technologies we’ve used in order to implement our application were HTML, CSS, Flask, and SQLAlchemy. In terms of the front-end, HTML and CSS have greatly supported the process of implementing the design principles we have discussed. However, the main limitation with HTML and CSS seemed to be that it was limited to the box model. Designing everything in the website was constrained to the paradigm of boxes, which meant that some design principles were disregarded as it was much more difficult to implement them. In regards to the backend…</a:t>
            </a:r>
            <a:endParaRPr/>
          </a:p>
        </p:txBody>
      </p:sp>
      <p:sp>
        <p:nvSpPr>
          <p:cNvPr id="3372" name="Google Shape;3372;g1a73160a59f_0_1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1"/>
        <p:cNvGrpSpPr/>
        <p:nvPr/>
      </p:nvGrpSpPr>
      <p:grpSpPr>
        <a:xfrm>
          <a:off x="0" y="0"/>
          <a:ext cx="0" cy="0"/>
          <a:chOff x="0" y="0"/>
          <a:chExt cx="0" cy="0"/>
        </a:xfrm>
      </p:grpSpPr>
      <p:sp>
        <p:nvSpPr>
          <p:cNvPr id="3232" name="Google Shape;3232;g19c923c9e4b_0_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33" name="Google Shape;3233;g19c923c9e4b_0_3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solidFill>
                  <a:srgbClr val="000000"/>
                </a:solidFill>
              </a:rPr>
              <a:t>First things first, we want to give a brief introduction of the product we are making. </a:t>
            </a:r>
            <a:endParaRPr/>
          </a:p>
        </p:txBody>
      </p:sp>
      <p:sp>
        <p:nvSpPr>
          <p:cNvPr id="3234" name="Google Shape;3234;g19c923c9e4b_0_3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7"/>
        <p:cNvGrpSpPr/>
        <p:nvPr/>
      </p:nvGrpSpPr>
      <p:grpSpPr>
        <a:xfrm>
          <a:off x="0" y="0"/>
          <a:ext cx="0" cy="0"/>
          <a:chOff x="0" y="0"/>
          <a:chExt cx="0" cy="0"/>
        </a:xfrm>
      </p:grpSpPr>
      <p:sp>
        <p:nvSpPr>
          <p:cNvPr id="3238" name="Google Shape;3238;g19c923c9e4b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39" name="Google Shape;3239;g19c923c9e4b_0_1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first question to ask is: What is it for? Artket can be summarized in one sentence as “eBay for art”. It is an online auction website for art, where users can bid for artworks, sell artworks, view information regarding the artpiece, and use to identify the paintings that they would like.</a:t>
            </a:r>
            <a:endParaRPr/>
          </a:p>
          <a:p>
            <a:pPr marL="0" lvl="0" indent="0" algn="l" rtl="0">
              <a:spcBef>
                <a:spcPts val="0"/>
              </a:spcBef>
              <a:spcAft>
                <a:spcPts val="0"/>
              </a:spcAft>
              <a:buNone/>
            </a:pPr>
            <a:r>
              <a:rPr lang="en-US"/>
              <a:t> </a:t>
            </a:r>
            <a:endParaRPr/>
          </a:p>
          <a:p>
            <a:pPr marL="0" lvl="0" indent="0" algn="l" rtl="0">
              <a:spcBef>
                <a:spcPts val="0"/>
              </a:spcBef>
              <a:spcAft>
                <a:spcPts val="0"/>
              </a:spcAft>
              <a:buNone/>
            </a:pPr>
            <a:r>
              <a:rPr lang="en-US"/>
              <a:t>The main goal of the web application is to provide an online platform for users who are interested in art and items of value. There is an emphasis on online platform, as the goal is to provide an alternative to real-life auction houses, which incurs a lot of overhead costs when purchasing art </a:t>
            </a:r>
            <a:endParaRPr/>
          </a:p>
        </p:txBody>
      </p:sp>
      <p:sp>
        <p:nvSpPr>
          <p:cNvPr id="3240" name="Google Shape;3240;g19c923c9e4b_0_1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7"/>
        <p:cNvGrpSpPr/>
        <p:nvPr/>
      </p:nvGrpSpPr>
      <p:grpSpPr>
        <a:xfrm>
          <a:off x="0" y="0"/>
          <a:ext cx="0" cy="0"/>
          <a:chOff x="0" y="0"/>
          <a:chExt cx="0" cy="0"/>
        </a:xfrm>
      </p:grpSpPr>
      <p:sp>
        <p:nvSpPr>
          <p:cNvPr id="3248" name="Google Shape;3248;g19c923c9e4b_0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9" name="Google Shape;3249;g19c923c9e4b_0_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Obviously, the product is for our client, Entropy Software. However, the target audience that Entropy Software wanted to capture, based on our conversations, were affluent individuals with an interest in purchasing art. There was a lot of emphasis on exclusivity for the users of the website, which we will get to when discussing the design aspects. </a:t>
            </a:r>
            <a:endParaRPr/>
          </a:p>
        </p:txBody>
      </p:sp>
      <p:sp>
        <p:nvSpPr>
          <p:cNvPr id="3250" name="Google Shape;3250;g19c923c9e4b_0_2: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7"/>
        <p:cNvGrpSpPr/>
        <p:nvPr/>
      </p:nvGrpSpPr>
      <p:grpSpPr>
        <a:xfrm>
          <a:off x="0" y="0"/>
          <a:ext cx="0" cy="0"/>
          <a:chOff x="0" y="0"/>
          <a:chExt cx="0" cy="0"/>
        </a:xfrm>
      </p:grpSpPr>
      <p:sp>
        <p:nvSpPr>
          <p:cNvPr id="3258" name="Google Shape;3258;g1a73160a59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9" name="Google Shape;3259;g1a73160a59f_0_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Based on our needfinding and domain research, the two main user needs that Artket addresses are (read the needs). Effective filters help people identify the artworks that they want more easily. Furthermore, user-friendly interfaces with no disruptions, like pop-ups that ask for emails, help the user stay focused on their goals for using the website. </a:t>
            </a:r>
            <a:endParaRPr/>
          </a:p>
          <a:p>
            <a:pPr marL="0" lvl="0" indent="0" algn="l" rtl="0">
              <a:spcBef>
                <a:spcPts val="0"/>
              </a:spcBef>
              <a:spcAft>
                <a:spcPts val="0"/>
              </a:spcAft>
              <a:buNone/>
            </a:pPr>
            <a:endParaRPr/>
          </a:p>
          <a:p>
            <a:pPr marL="0" lvl="0" indent="0" algn="l" rtl="0">
              <a:spcBef>
                <a:spcPts val="0"/>
              </a:spcBef>
              <a:spcAft>
                <a:spcPts val="0"/>
              </a:spcAft>
              <a:buNone/>
            </a:pPr>
            <a:r>
              <a:rPr lang="en-US"/>
              <a:t>Thus, the focus was on minimalism, that is, using the least amount of elements and maximizing their value as much as possible. We would have few, import filters, and an interface that eliminates as much bloat as possible. </a:t>
            </a:r>
            <a:endParaRPr/>
          </a:p>
          <a:p>
            <a:pPr marL="0" lvl="0" indent="0" algn="l" rtl="0">
              <a:spcBef>
                <a:spcPts val="0"/>
              </a:spcBef>
              <a:spcAft>
                <a:spcPts val="0"/>
              </a:spcAft>
              <a:buNone/>
            </a:pPr>
            <a:endParaRPr/>
          </a:p>
          <a:p>
            <a:pPr marL="0" lvl="0" indent="0" algn="l" rtl="0">
              <a:spcBef>
                <a:spcPts val="0"/>
              </a:spcBef>
              <a:spcAft>
                <a:spcPts val="0"/>
              </a:spcAft>
              <a:buNone/>
            </a:pPr>
            <a:r>
              <a:rPr lang="en-US"/>
              <a:t>These two needs embrace the idea of minimalism, where the main idea is to get rid of all unnecessary and superficial elements that distract the user from their goals. Thus, we can minimize the number of filters for artworks and eliminate pop-ups and other elements that can disrupt the user’s flow</a:t>
            </a:r>
            <a:endParaRPr/>
          </a:p>
        </p:txBody>
      </p:sp>
      <p:sp>
        <p:nvSpPr>
          <p:cNvPr id="3260" name="Google Shape;3260;g1a73160a59f_0_0: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7"/>
        <p:cNvGrpSpPr/>
        <p:nvPr/>
      </p:nvGrpSpPr>
      <p:grpSpPr>
        <a:xfrm>
          <a:off x="0" y="0"/>
          <a:ext cx="0" cy="0"/>
          <a:chOff x="0" y="0"/>
          <a:chExt cx="0" cy="0"/>
        </a:xfrm>
      </p:grpSpPr>
      <p:sp>
        <p:nvSpPr>
          <p:cNvPr id="3268" name="Google Shape;3268;g1a73160a59f_0_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9" name="Google Shape;3269;g1a73160a59f_0_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Before moving onto the demonstration of the product, I just want to provide a brief overview of the research findings that have been used to identify the two previous user needs and the emphasis on minimalism. This is just to provide some more context as well as address one existing flaw that we were not able to address in the process.</a:t>
            </a:r>
            <a:endParaRPr/>
          </a:p>
          <a:p>
            <a:pPr marL="0" lvl="0" indent="0" algn="l" rtl="0">
              <a:spcBef>
                <a:spcPts val="0"/>
              </a:spcBef>
              <a:spcAft>
                <a:spcPts val="0"/>
              </a:spcAft>
              <a:buNone/>
            </a:pPr>
            <a:endParaRPr/>
          </a:p>
          <a:p>
            <a:pPr marL="0" lvl="0" indent="0" algn="l" rtl="0">
              <a:spcBef>
                <a:spcPts val="0"/>
              </a:spcBef>
              <a:spcAft>
                <a:spcPts val="0"/>
              </a:spcAft>
              <a:buNone/>
            </a:pPr>
            <a:r>
              <a:rPr lang="en-US"/>
              <a:t>So based on our interviews, we were able to identify the most important filter tags when purchasing art, and the common process of users when purchasing art. The most important filter tags were price and category, and the process of purchasing art followed a general process of constantly filtering out artworks until one is chosen.  From this, we identified the importance of filters and the user need of having an effective filter for art. </a:t>
            </a:r>
            <a:endParaRPr/>
          </a:p>
          <a:p>
            <a:pPr marL="0" lvl="0" indent="0" algn="l" rtl="0">
              <a:spcBef>
                <a:spcPts val="0"/>
              </a:spcBef>
              <a:spcAft>
                <a:spcPts val="0"/>
              </a:spcAft>
              <a:buNone/>
            </a:pPr>
            <a:endParaRPr/>
          </a:p>
          <a:p>
            <a:pPr marL="0" lvl="0" indent="0" algn="l" rtl="0">
              <a:spcBef>
                <a:spcPts val="0"/>
              </a:spcBef>
              <a:spcAft>
                <a:spcPts val="0"/>
              </a:spcAft>
              <a:buNone/>
            </a:pPr>
            <a:r>
              <a:rPr lang="en-US"/>
              <a:t>Based on our domain research, we identified that the current approaches for websites that sell art or serve as an auction house for art all have minimalistic designs that allow the user to focus on the artwork. They also had effective implementations of filters, where they would use and group the only most commonly used filters together. This included price, genre, and artists. </a:t>
            </a:r>
            <a:endParaRPr/>
          </a:p>
          <a:p>
            <a:pPr marL="0" lvl="0" indent="0" algn="l" rtl="0">
              <a:spcBef>
                <a:spcPts val="0"/>
              </a:spcBef>
              <a:spcAft>
                <a:spcPts val="0"/>
              </a:spcAft>
              <a:buNone/>
            </a:pPr>
            <a:endParaRPr/>
          </a:p>
          <a:p>
            <a:pPr marL="0" lvl="0" indent="0" algn="l" rtl="0">
              <a:spcBef>
                <a:spcPts val="0"/>
              </a:spcBef>
              <a:spcAft>
                <a:spcPts val="0"/>
              </a:spcAft>
              <a:buNone/>
            </a:pPr>
            <a:r>
              <a:rPr lang="en-US"/>
              <a:t>But while this has allowed us to gain some much needed insight into this domain, there was one flaw regarding the interviews</a:t>
            </a:r>
            <a:endParaRPr/>
          </a:p>
          <a:p>
            <a:pPr marL="0" lvl="0" indent="0" algn="l" rtl="0">
              <a:spcBef>
                <a:spcPts val="0"/>
              </a:spcBef>
              <a:spcAft>
                <a:spcPts val="0"/>
              </a:spcAft>
              <a:buNone/>
            </a:pPr>
            <a:r>
              <a:rPr lang="en-US"/>
              <a:t> </a:t>
            </a:r>
            <a:endParaRPr/>
          </a:p>
        </p:txBody>
      </p:sp>
      <p:sp>
        <p:nvSpPr>
          <p:cNvPr id="3270" name="Google Shape;3270;g1a73160a59f_0_8: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7"/>
        <p:cNvGrpSpPr/>
        <p:nvPr/>
      </p:nvGrpSpPr>
      <p:grpSpPr>
        <a:xfrm>
          <a:off x="0" y="0"/>
          <a:ext cx="0" cy="0"/>
          <a:chOff x="0" y="0"/>
          <a:chExt cx="0" cy="0"/>
        </a:xfrm>
      </p:grpSpPr>
      <p:sp>
        <p:nvSpPr>
          <p:cNvPr id="3278" name="Google Shape;3278;g1a73160a59f_0_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9" name="Google Shape;3279;g1a73160a59f_0_1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The people we interviewed weren’t rich people who could afford to buy expensive art pieces, but broke college students who make up most of the college population. While we will continue to use the insights we’ve gotten from these interviews and domain research, we thought it would be important to identify this disparity between our interviewees and target audience.  </a:t>
            </a:r>
            <a:endParaRPr/>
          </a:p>
        </p:txBody>
      </p:sp>
      <p:sp>
        <p:nvSpPr>
          <p:cNvPr id="3280" name="Google Shape;3280;g1a73160a59f_0_16: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8"/>
        <p:cNvGrpSpPr/>
        <p:nvPr/>
      </p:nvGrpSpPr>
      <p:grpSpPr>
        <a:xfrm>
          <a:off x="0" y="0"/>
          <a:ext cx="0" cy="0"/>
          <a:chOff x="0" y="0"/>
          <a:chExt cx="0" cy="0"/>
        </a:xfrm>
      </p:grpSpPr>
      <p:sp>
        <p:nvSpPr>
          <p:cNvPr id="3289" name="Google Shape;3289;g19c923c9e4b_0_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90" name="Google Shape;3290;g19c923c9e4b_0_1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a:solidFill>
                  <a:srgbClr val="000000"/>
                </a:solidFill>
              </a:rPr>
              <a:t>© Copyright Showeet.com – Creative &amp; Free PowerPoint &amp; Google Slides Templates</a:t>
            </a:r>
            <a:endParaRPr/>
          </a:p>
        </p:txBody>
      </p:sp>
      <p:sp>
        <p:nvSpPr>
          <p:cNvPr id="3291" name="Google Shape;3291;g19c923c9e4b_0_1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4"/>
        <p:cNvGrpSpPr/>
        <p:nvPr/>
      </p:nvGrpSpPr>
      <p:grpSpPr>
        <a:xfrm>
          <a:off x="0" y="0"/>
          <a:ext cx="0" cy="0"/>
          <a:chOff x="0" y="0"/>
          <a:chExt cx="0" cy="0"/>
        </a:xfrm>
      </p:grpSpPr>
      <p:sp>
        <p:nvSpPr>
          <p:cNvPr id="3295" name="Google Shape;3295;g19c923c9e4b_0_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96" name="Google Shape;3296;g19c923c9e4b_0_3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a:solidFill>
                  <a:srgbClr val="000000"/>
                </a:solidFill>
              </a:rPr>
              <a:t>© Copyright Showeet.com – Creative &amp; Free PowerPoint &amp; Google Slides Templates</a:t>
            </a:r>
            <a:endParaRPr/>
          </a:p>
        </p:txBody>
      </p:sp>
      <p:sp>
        <p:nvSpPr>
          <p:cNvPr id="3297" name="Google Shape;3297;g19c923c9e4b_0_3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1">
  <p:cSld name="01">
    <p:spTree>
      <p:nvGrpSpPr>
        <p:cNvPr id="1" name="Shape 1612"/>
        <p:cNvGrpSpPr/>
        <p:nvPr/>
      </p:nvGrpSpPr>
      <p:grpSpPr>
        <a:xfrm>
          <a:off x="0" y="0"/>
          <a:ext cx="0" cy="0"/>
          <a:chOff x="0" y="0"/>
          <a:chExt cx="0" cy="0"/>
        </a:xfrm>
      </p:grpSpPr>
      <p:sp>
        <p:nvSpPr>
          <p:cNvPr id="1613" name="Google Shape;1613;p175"/>
          <p:cNvSpPr/>
          <p:nvPr/>
        </p:nvSpPr>
        <p:spPr>
          <a:xfrm>
            <a:off x="0" y="0"/>
            <a:ext cx="35814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14" name="Google Shape;1614;p175"/>
          <p:cNvSpPr txBox="1">
            <a:spLocks noGrp="1"/>
          </p:cNvSpPr>
          <p:nvPr>
            <p:ph type="ctrTitle"/>
          </p:nvPr>
        </p:nvSpPr>
        <p:spPr>
          <a:xfrm>
            <a:off x="400050" y="331788"/>
            <a:ext cx="2800350" cy="2387600"/>
          </a:xfrm>
          <a:prstGeom prst="rect">
            <a:avLst/>
          </a:prstGeom>
          <a:noFill/>
          <a:ln>
            <a:noFill/>
          </a:ln>
        </p:spPr>
        <p:txBody>
          <a:bodyPr spcFirstLastPara="1" wrap="square" lIns="0" tIns="45700" rIns="0" bIns="45700" anchor="b" anchorCtr="0">
            <a:normAutofit/>
          </a:bodyPr>
          <a:lstStyle>
            <a:lvl1pPr lvl="0" algn="ctr">
              <a:lnSpc>
                <a:spcPct val="90000"/>
              </a:lnSpc>
              <a:spcBef>
                <a:spcPts val="0"/>
              </a:spcBef>
              <a:spcAft>
                <a:spcPts val="0"/>
              </a:spcAft>
              <a:buClr>
                <a:schemeClr val="lt2"/>
              </a:buClr>
              <a:buSzPts val="4000"/>
              <a:buFont typeface="Open Sans SemiBold"/>
              <a:buNone/>
              <a:defRPr sz="4000">
                <a:solidFill>
                  <a:schemeClr val="lt2"/>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15" name="Google Shape;1615;p175"/>
          <p:cNvSpPr txBox="1">
            <a:spLocks noGrp="1"/>
          </p:cNvSpPr>
          <p:nvPr>
            <p:ph type="subTitle" idx="1"/>
          </p:nvPr>
        </p:nvSpPr>
        <p:spPr>
          <a:xfrm>
            <a:off x="390525" y="4595024"/>
            <a:ext cx="2800350" cy="1655762"/>
          </a:xfrm>
          <a:prstGeom prst="rect">
            <a:avLst/>
          </a:prstGeom>
          <a:noFill/>
          <a:ln>
            <a:noFill/>
          </a:ln>
        </p:spPr>
        <p:txBody>
          <a:bodyPr spcFirstLastPara="1" wrap="square" lIns="0" tIns="45700" rIns="0" bIns="45700" anchor="t" anchorCtr="0">
            <a:normAutofit/>
          </a:bodyPr>
          <a:lstStyle>
            <a:lvl1pPr lvl="0" algn="ctr">
              <a:lnSpc>
                <a:spcPct val="138888"/>
              </a:lnSpc>
              <a:spcBef>
                <a:spcPts val="1000"/>
              </a:spcBef>
              <a:spcAft>
                <a:spcPts val="0"/>
              </a:spcAft>
              <a:buClr>
                <a:schemeClr val="accent1"/>
              </a:buClr>
              <a:buSzPts val="1800"/>
              <a:buNone/>
              <a:defRPr sz="1800">
                <a:solidFill>
                  <a:schemeClr val="accen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616" name="Google Shape;1616;p175"/>
          <p:cNvSpPr txBox="1">
            <a:spLocks noGrp="1"/>
          </p:cNvSpPr>
          <p:nvPr>
            <p:ph type="ftr" idx="11"/>
          </p:nvPr>
        </p:nvSpPr>
        <p:spPr>
          <a:xfrm>
            <a:off x="400050" y="6356350"/>
            <a:ext cx="2800350" cy="365125"/>
          </a:xfrm>
          <a:prstGeom prst="rect">
            <a:avLst/>
          </a:prstGeom>
          <a:noFill/>
          <a:ln>
            <a:noFill/>
          </a:ln>
        </p:spPr>
        <p:txBody>
          <a:bodyPr spcFirstLastPara="1" wrap="square" lIns="0" tIns="45700" rIns="0" bIns="45700" anchor="ctr" anchorCtr="0">
            <a:noAutofit/>
          </a:bodyPr>
          <a:lstStyle>
            <a:lvl1pPr lvl="0" algn="ctr">
              <a:spcBef>
                <a:spcPts val="0"/>
              </a:spcBef>
              <a:spcAft>
                <a:spcPts val="0"/>
              </a:spcAft>
              <a:buSzPts val="1400"/>
              <a:buNone/>
              <a:defRPr sz="1000"/>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cxnSp>
        <p:nvCxnSpPr>
          <p:cNvPr id="1617" name="Google Shape;1617;p175"/>
          <p:cNvCxnSpPr/>
          <p:nvPr/>
        </p:nvCxnSpPr>
        <p:spPr>
          <a:xfrm>
            <a:off x="390525" y="4440238"/>
            <a:ext cx="2800350" cy="0"/>
          </a:xfrm>
          <a:prstGeom prst="straightConnector1">
            <a:avLst/>
          </a:prstGeom>
          <a:noFill/>
          <a:ln w="9525" cap="flat" cmpd="sng">
            <a:solidFill>
              <a:srgbClr val="272932"/>
            </a:solidFill>
            <a:prstDash val="solid"/>
            <a:miter lim="800000"/>
            <a:headEnd type="none" w="sm" len="sm"/>
            <a:tailEnd type="none" w="sm" len="sm"/>
          </a:ln>
        </p:spPr>
      </p:cxnSp>
      <p:sp>
        <p:nvSpPr>
          <p:cNvPr id="1618" name="Google Shape;1618;p175"/>
          <p:cNvSpPr>
            <a:spLocks noGrp="1"/>
          </p:cNvSpPr>
          <p:nvPr>
            <p:ph type="pic" idx="2"/>
          </p:nvPr>
        </p:nvSpPr>
        <p:spPr>
          <a:xfrm>
            <a:off x="3581400" y="0"/>
            <a:ext cx="8610600" cy="6858000"/>
          </a:xfrm>
          <a:prstGeom prst="rect">
            <a:avLst/>
          </a:prstGeom>
          <a:noFill/>
          <a:ln>
            <a:noFill/>
          </a:ln>
        </p:spPr>
      </p:sp>
      <p:cxnSp>
        <p:nvCxnSpPr>
          <p:cNvPr id="1619" name="Google Shape;1619;p175"/>
          <p:cNvCxnSpPr/>
          <p:nvPr/>
        </p:nvCxnSpPr>
        <p:spPr>
          <a:xfrm>
            <a:off x="390525" y="6303568"/>
            <a:ext cx="2800350" cy="0"/>
          </a:xfrm>
          <a:prstGeom prst="straightConnector1">
            <a:avLst/>
          </a:prstGeom>
          <a:noFill/>
          <a:ln w="9525" cap="flat" cmpd="sng">
            <a:solidFill>
              <a:srgbClr val="272932"/>
            </a:solidFill>
            <a:prstDash val="solid"/>
            <a:miter lim="800000"/>
            <a:headEnd type="none" w="sm" len="sm"/>
            <a:tailEnd type="none" w="sm" len="sm"/>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49">
  <p:cSld name="49">
    <p:spTree>
      <p:nvGrpSpPr>
        <p:cNvPr id="1" name="Shape 1944"/>
        <p:cNvGrpSpPr/>
        <p:nvPr/>
      </p:nvGrpSpPr>
      <p:grpSpPr>
        <a:xfrm>
          <a:off x="0" y="0"/>
          <a:ext cx="0" cy="0"/>
          <a:chOff x="0" y="0"/>
          <a:chExt cx="0" cy="0"/>
        </a:xfrm>
      </p:grpSpPr>
      <p:sp>
        <p:nvSpPr>
          <p:cNvPr id="1945" name="Google Shape;1945;p218"/>
          <p:cNvSpPr/>
          <p:nvPr/>
        </p:nvSpPr>
        <p:spPr>
          <a:xfrm>
            <a:off x="1" y="6165169"/>
            <a:ext cx="12192000" cy="69283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46" name="Google Shape;1946;p218"/>
          <p:cNvSpPr/>
          <p:nvPr/>
        </p:nvSpPr>
        <p:spPr>
          <a:xfrm>
            <a:off x="6096000" y="0"/>
            <a:ext cx="609600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47" name="Google Shape;1947;p218"/>
          <p:cNvSpPr>
            <a:spLocks noGrp="1"/>
          </p:cNvSpPr>
          <p:nvPr>
            <p:ph type="pic" idx="2"/>
          </p:nvPr>
        </p:nvSpPr>
        <p:spPr>
          <a:xfrm>
            <a:off x="6491403" y="712258"/>
            <a:ext cx="5305194" cy="5433484"/>
          </a:xfrm>
          <a:prstGeom prst="rect">
            <a:avLst/>
          </a:prstGeom>
          <a:noFill/>
          <a:ln>
            <a:noFill/>
          </a:ln>
        </p:spPr>
      </p:sp>
      <p:sp>
        <p:nvSpPr>
          <p:cNvPr id="1948" name="Google Shape;1948;p218"/>
          <p:cNvSpPr txBox="1">
            <a:spLocks noGrp="1"/>
          </p:cNvSpPr>
          <p:nvPr>
            <p:ph type="body" idx="1"/>
          </p:nvPr>
        </p:nvSpPr>
        <p:spPr>
          <a:xfrm>
            <a:off x="387926" y="218621"/>
            <a:ext cx="1684338" cy="1682750"/>
          </a:xfrm>
          <a:prstGeom prst="rect">
            <a:avLst/>
          </a:prstGeom>
          <a:noFill/>
          <a:ln>
            <a:noFill/>
          </a:ln>
        </p:spPr>
        <p:txBody>
          <a:bodyPr spcFirstLastPara="1" wrap="square" lIns="0" tIns="45700" rIns="91425" bIns="45700" anchor="b" anchorCtr="0">
            <a:normAutofit/>
          </a:bodyPr>
          <a:lstStyle>
            <a:lvl1pPr marL="457200" lvl="0" indent="-228600" algn="l">
              <a:lnSpc>
                <a:spcPct val="90000"/>
              </a:lnSpc>
              <a:spcBef>
                <a:spcPts val="1000"/>
              </a:spcBef>
              <a:spcAft>
                <a:spcPts val="0"/>
              </a:spcAft>
              <a:buClr>
                <a:schemeClr val="accent2"/>
              </a:buClr>
              <a:buSzPts val="8800"/>
              <a:buNone/>
              <a:defRPr sz="88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49" name="Google Shape;1949;p218"/>
          <p:cNvSpPr txBox="1">
            <a:spLocks noGrp="1"/>
          </p:cNvSpPr>
          <p:nvPr>
            <p:ph type="title"/>
          </p:nvPr>
        </p:nvSpPr>
        <p:spPr>
          <a:xfrm>
            <a:off x="387926" y="1709738"/>
            <a:ext cx="5078731"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Open Sans SemiBold"/>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50" name="Google Shape;1950;p218"/>
          <p:cNvSpPr txBox="1">
            <a:spLocks noGrp="1"/>
          </p:cNvSpPr>
          <p:nvPr>
            <p:ph type="body" idx="3"/>
          </p:nvPr>
        </p:nvSpPr>
        <p:spPr>
          <a:xfrm>
            <a:off x="387926" y="4589463"/>
            <a:ext cx="5078731"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50">
  <p:cSld name="50">
    <p:spTree>
      <p:nvGrpSpPr>
        <p:cNvPr id="1" name="Shape 1951"/>
        <p:cNvGrpSpPr/>
        <p:nvPr/>
      </p:nvGrpSpPr>
      <p:grpSpPr>
        <a:xfrm>
          <a:off x="0" y="0"/>
          <a:ext cx="0" cy="0"/>
          <a:chOff x="0" y="0"/>
          <a:chExt cx="0" cy="0"/>
        </a:xfrm>
      </p:grpSpPr>
      <p:sp>
        <p:nvSpPr>
          <p:cNvPr id="1952" name="Google Shape;1952;p219"/>
          <p:cNvSpPr/>
          <p:nvPr/>
        </p:nvSpPr>
        <p:spPr>
          <a:xfrm>
            <a:off x="1" y="6165169"/>
            <a:ext cx="12192000" cy="69283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53" name="Google Shape;1953;p219"/>
          <p:cNvSpPr txBox="1">
            <a:spLocks noGrp="1"/>
          </p:cNvSpPr>
          <p:nvPr>
            <p:ph type="body" idx="1"/>
          </p:nvPr>
        </p:nvSpPr>
        <p:spPr>
          <a:xfrm>
            <a:off x="387926" y="218621"/>
            <a:ext cx="1684338" cy="1682750"/>
          </a:xfrm>
          <a:prstGeom prst="rect">
            <a:avLst/>
          </a:prstGeom>
          <a:noFill/>
          <a:ln>
            <a:noFill/>
          </a:ln>
        </p:spPr>
        <p:txBody>
          <a:bodyPr spcFirstLastPara="1" wrap="square" lIns="0" tIns="45700" rIns="91425" bIns="45700" anchor="b" anchorCtr="0">
            <a:normAutofit/>
          </a:bodyPr>
          <a:lstStyle>
            <a:lvl1pPr marL="457200" lvl="0" indent="-228600" algn="l">
              <a:lnSpc>
                <a:spcPct val="90000"/>
              </a:lnSpc>
              <a:spcBef>
                <a:spcPts val="1000"/>
              </a:spcBef>
              <a:spcAft>
                <a:spcPts val="0"/>
              </a:spcAft>
              <a:buClr>
                <a:schemeClr val="accent2"/>
              </a:buClr>
              <a:buSzPts val="8800"/>
              <a:buNone/>
              <a:defRPr sz="88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54" name="Google Shape;1954;p219"/>
          <p:cNvSpPr txBox="1">
            <a:spLocks noGrp="1"/>
          </p:cNvSpPr>
          <p:nvPr>
            <p:ph type="title"/>
          </p:nvPr>
        </p:nvSpPr>
        <p:spPr>
          <a:xfrm>
            <a:off x="387926" y="1709738"/>
            <a:ext cx="5078731"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Open Sans SemiBold"/>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55" name="Google Shape;1955;p219"/>
          <p:cNvSpPr txBox="1">
            <a:spLocks noGrp="1"/>
          </p:cNvSpPr>
          <p:nvPr>
            <p:ph type="body" idx="2"/>
          </p:nvPr>
        </p:nvSpPr>
        <p:spPr>
          <a:xfrm>
            <a:off x="387926" y="4589463"/>
            <a:ext cx="5078731"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
        <p:nvSpPr>
          <p:cNvPr id="1956" name="Google Shape;1956;p219"/>
          <p:cNvSpPr>
            <a:spLocks noGrp="1"/>
          </p:cNvSpPr>
          <p:nvPr>
            <p:ph type="pic" idx="3"/>
          </p:nvPr>
        </p:nvSpPr>
        <p:spPr>
          <a:xfrm flipH="1">
            <a:off x="6001512" y="0"/>
            <a:ext cx="6190488" cy="6858000"/>
          </a:xfrm>
          <a:prstGeom prst="rect">
            <a:avLst/>
          </a:prstGeom>
          <a:no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51">
  <p:cSld name="51">
    <p:spTree>
      <p:nvGrpSpPr>
        <p:cNvPr id="1" name="Shape 1957"/>
        <p:cNvGrpSpPr/>
        <p:nvPr/>
      </p:nvGrpSpPr>
      <p:grpSpPr>
        <a:xfrm>
          <a:off x="0" y="0"/>
          <a:ext cx="0" cy="0"/>
          <a:chOff x="0" y="0"/>
          <a:chExt cx="0" cy="0"/>
        </a:xfrm>
      </p:grpSpPr>
      <p:sp>
        <p:nvSpPr>
          <p:cNvPr id="1958" name="Google Shape;1958;p220"/>
          <p:cNvSpPr/>
          <p:nvPr/>
        </p:nvSpPr>
        <p:spPr>
          <a:xfrm>
            <a:off x="1" y="6165169"/>
            <a:ext cx="12192000" cy="69283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59" name="Google Shape;1959;p220"/>
          <p:cNvSpPr/>
          <p:nvPr/>
        </p:nvSpPr>
        <p:spPr>
          <a:xfrm>
            <a:off x="0" y="0"/>
            <a:ext cx="609600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60" name="Google Shape;1960;p220"/>
          <p:cNvSpPr>
            <a:spLocks noGrp="1"/>
          </p:cNvSpPr>
          <p:nvPr>
            <p:ph type="pic" idx="2"/>
          </p:nvPr>
        </p:nvSpPr>
        <p:spPr>
          <a:xfrm>
            <a:off x="6491404" y="712258"/>
            <a:ext cx="5305194" cy="5433484"/>
          </a:xfrm>
          <a:prstGeom prst="rect">
            <a:avLst/>
          </a:prstGeom>
          <a:noFill/>
          <a:ln>
            <a:noFill/>
          </a:ln>
        </p:spPr>
      </p:sp>
      <p:sp>
        <p:nvSpPr>
          <p:cNvPr id="1961" name="Google Shape;1961;p220"/>
          <p:cNvSpPr txBox="1">
            <a:spLocks noGrp="1"/>
          </p:cNvSpPr>
          <p:nvPr>
            <p:ph type="body" idx="1"/>
          </p:nvPr>
        </p:nvSpPr>
        <p:spPr>
          <a:xfrm>
            <a:off x="387926" y="218621"/>
            <a:ext cx="1684338" cy="1682750"/>
          </a:xfrm>
          <a:prstGeom prst="rect">
            <a:avLst/>
          </a:prstGeom>
          <a:noFill/>
          <a:ln>
            <a:noFill/>
          </a:ln>
        </p:spPr>
        <p:txBody>
          <a:bodyPr spcFirstLastPara="1" wrap="square" lIns="0" tIns="45700" rIns="91425" bIns="45700" anchor="b" anchorCtr="0">
            <a:normAutofit/>
          </a:bodyPr>
          <a:lstStyle>
            <a:lvl1pPr marL="457200" lvl="0" indent="-228600" algn="l">
              <a:lnSpc>
                <a:spcPct val="90000"/>
              </a:lnSpc>
              <a:spcBef>
                <a:spcPts val="1000"/>
              </a:spcBef>
              <a:spcAft>
                <a:spcPts val="0"/>
              </a:spcAft>
              <a:buClr>
                <a:schemeClr val="accent2"/>
              </a:buClr>
              <a:buSzPts val="8800"/>
              <a:buNone/>
              <a:defRPr sz="88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62" name="Google Shape;1962;p220"/>
          <p:cNvSpPr txBox="1">
            <a:spLocks noGrp="1"/>
          </p:cNvSpPr>
          <p:nvPr>
            <p:ph type="title"/>
          </p:nvPr>
        </p:nvSpPr>
        <p:spPr>
          <a:xfrm>
            <a:off x="387926" y="1709738"/>
            <a:ext cx="5078731"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Open Sans SemiBold"/>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63" name="Google Shape;1963;p220"/>
          <p:cNvSpPr txBox="1">
            <a:spLocks noGrp="1"/>
          </p:cNvSpPr>
          <p:nvPr>
            <p:ph type="body" idx="3"/>
          </p:nvPr>
        </p:nvSpPr>
        <p:spPr>
          <a:xfrm>
            <a:off x="387926" y="4589463"/>
            <a:ext cx="5078731"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2400"/>
              <a:buNone/>
              <a:defRPr sz="2400">
                <a:solidFill>
                  <a:schemeClr val="lt2"/>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53">
  <p:cSld name="53">
    <p:spTree>
      <p:nvGrpSpPr>
        <p:cNvPr id="1" name="Shape 1964"/>
        <p:cNvGrpSpPr/>
        <p:nvPr/>
      </p:nvGrpSpPr>
      <p:grpSpPr>
        <a:xfrm>
          <a:off x="0" y="0"/>
          <a:ext cx="0" cy="0"/>
          <a:chOff x="0" y="0"/>
          <a:chExt cx="0" cy="0"/>
        </a:xfrm>
      </p:grpSpPr>
      <p:sp>
        <p:nvSpPr>
          <p:cNvPr id="1965" name="Google Shape;1965;p221"/>
          <p:cNvSpPr/>
          <p:nvPr/>
        </p:nvSpPr>
        <p:spPr>
          <a:xfrm>
            <a:off x="1" y="6165169"/>
            <a:ext cx="12192000" cy="69283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66" name="Google Shape;1966;p221"/>
          <p:cNvSpPr>
            <a:spLocks noGrp="1"/>
          </p:cNvSpPr>
          <p:nvPr>
            <p:ph type="pic" idx="2"/>
          </p:nvPr>
        </p:nvSpPr>
        <p:spPr>
          <a:xfrm>
            <a:off x="0" y="2"/>
            <a:ext cx="12192000" cy="4345187"/>
          </a:xfrm>
          <a:prstGeom prst="rect">
            <a:avLst/>
          </a:prstGeom>
          <a:noFill/>
          <a:ln>
            <a:noFill/>
          </a:ln>
        </p:spPr>
      </p:sp>
      <p:sp>
        <p:nvSpPr>
          <p:cNvPr id="1967" name="Google Shape;1967;p221"/>
          <p:cNvSpPr txBox="1">
            <a:spLocks noGrp="1"/>
          </p:cNvSpPr>
          <p:nvPr>
            <p:ph type="body" idx="1"/>
          </p:nvPr>
        </p:nvSpPr>
        <p:spPr>
          <a:xfrm>
            <a:off x="547915" y="5102450"/>
            <a:ext cx="1684338" cy="1682750"/>
          </a:xfrm>
          <a:prstGeom prst="rect">
            <a:avLst/>
          </a:prstGeom>
          <a:noFill/>
          <a:ln>
            <a:noFill/>
          </a:ln>
        </p:spPr>
        <p:txBody>
          <a:bodyPr spcFirstLastPara="1" wrap="square" lIns="0" tIns="45700" rIns="91425" bIns="45700" anchor="ctr" anchorCtr="0">
            <a:normAutofit/>
          </a:bodyPr>
          <a:lstStyle>
            <a:lvl1pPr marL="457200" lvl="0" indent="-228600" algn="l">
              <a:lnSpc>
                <a:spcPct val="90000"/>
              </a:lnSpc>
              <a:spcBef>
                <a:spcPts val="1000"/>
              </a:spcBef>
              <a:spcAft>
                <a:spcPts val="0"/>
              </a:spcAft>
              <a:buClr>
                <a:schemeClr val="accent2"/>
              </a:buClr>
              <a:buSzPts val="8800"/>
              <a:buNone/>
              <a:defRPr sz="88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68" name="Google Shape;1968;p221"/>
          <p:cNvSpPr txBox="1">
            <a:spLocks noGrp="1"/>
          </p:cNvSpPr>
          <p:nvPr>
            <p:ph type="title"/>
          </p:nvPr>
        </p:nvSpPr>
        <p:spPr>
          <a:xfrm>
            <a:off x="2536372" y="5059094"/>
            <a:ext cx="9655628" cy="1754326"/>
          </a:xfrm>
          <a:prstGeom prst="rect">
            <a:avLst/>
          </a:prstGeom>
          <a:noFill/>
          <a:ln>
            <a:noFill/>
          </a:ln>
        </p:spPr>
        <p:txBody>
          <a:bodyPr spcFirstLastPara="1" wrap="square" lIns="0" tIns="45700" rIns="0" bIns="45700" anchor="ctr" anchorCtr="0">
            <a:spAutoFit/>
          </a:bodyPr>
          <a:lstStyle>
            <a:lvl1pPr lvl="0" algn="l">
              <a:lnSpc>
                <a:spcPct val="90000"/>
              </a:lnSpc>
              <a:spcBef>
                <a:spcPts val="0"/>
              </a:spcBef>
              <a:spcAft>
                <a:spcPts val="0"/>
              </a:spcAft>
              <a:buClr>
                <a:schemeClr val="dk1"/>
              </a:buClr>
              <a:buSzPts val="6000"/>
              <a:buFont typeface="Open Sans SemiBold"/>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52">
  <p:cSld name="52">
    <p:bg>
      <p:bgPr>
        <a:solidFill>
          <a:schemeClr val="dk1"/>
        </a:solidFill>
        <a:effectLst/>
      </p:bgPr>
    </p:bg>
    <p:spTree>
      <p:nvGrpSpPr>
        <p:cNvPr id="1" name="Shape 1969"/>
        <p:cNvGrpSpPr/>
        <p:nvPr/>
      </p:nvGrpSpPr>
      <p:grpSpPr>
        <a:xfrm>
          <a:off x="0" y="0"/>
          <a:ext cx="0" cy="0"/>
          <a:chOff x="0" y="0"/>
          <a:chExt cx="0" cy="0"/>
        </a:xfrm>
      </p:grpSpPr>
      <p:sp>
        <p:nvSpPr>
          <p:cNvPr id="1970" name="Google Shape;1970;p222"/>
          <p:cNvSpPr txBox="1">
            <a:spLocks noGrp="1"/>
          </p:cNvSpPr>
          <p:nvPr>
            <p:ph type="body" idx="1"/>
          </p:nvPr>
        </p:nvSpPr>
        <p:spPr>
          <a:xfrm>
            <a:off x="5619750" y="218621"/>
            <a:ext cx="1684338" cy="1682750"/>
          </a:xfrm>
          <a:prstGeom prst="rect">
            <a:avLst/>
          </a:prstGeom>
          <a:noFill/>
          <a:ln>
            <a:noFill/>
          </a:ln>
        </p:spPr>
        <p:txBody>
          <a:bodyPr spcFirstLastPara="1" wrap="square" lIns="0" tIns="45700" rIns="91425" bIns="45700" anchor="b" anchorCtr="0">
            <a:normAutofit/>
          </a:bodyPr>
          <a:lstStyle>
            <a:lvl1pPr marL="457200" lvl="0" indent="-228600" algn="l">
              <a:lnSpc>
                <a:spcPct val="90000"/>
              </a:lnSpc>
              <a:spcBef>
                <a:spcPts val="1000"/>
              </a:spcBef>
              <a:spcAft>
                <a:spcPts val="0"/>
              </a:spcAft>
              <a:buClr>
                <a:schemeClr val="lt1"/>
              </a:buClr>
              <a:buSzPts val="8800"/>
              <a:buNone/>
              <a:defRPr sz="88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71" name="Google Shape;1971;p222"/>
          <p:cNvSpPr/>
          <p:nvPr/>
        </p:nvSpPr>
        <p:spPr>
          <a:xfrm>
            <a:off x="1" y="6165169"/>
            <a:ext cx="12192000" cy="692831"/>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2" name="Google Shape;1972;p222"/>
          <p:cNvSpPr txBox="1">
            <a:spLocks noGrp="1"/>
          </p:cNvSpPr>
          <p:nvPr>
            <p:ph type="title"/>
          </p:nvPr>
        </p:nvSpPr>
        <p:spPr>
          <a:xfrm>
            <a:off x="5619750" y="1709738"/>
            <a:ext cx="607695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Open Sans SemiBold"/>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73" name="Google Shape;1973;p222"/>
          <p:cNvSpPr txBox="1">
            <a:spLocks noGrp="1"/>
          </p:cNvSpPr>
          <p:nvPr>
            <p:ph type="body" idx="2"/>
          </p:nvPr>
        </p:nvSpPr>
        <p:spPr>
          <a:xfrm>
            <a:off x="5619750" y="4589463"/>
            <a:ext cx="607695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989"/>
              </a:buClr>
              <a:buSzPts val="2400"/>
              <a:buNone/>
              <a:defRPr sz="2400">
                <a:solidFill>
                  <a:srgbClr val="888989"/>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
        <p:nvSpPr>
          <p:cNvPr id="1974" name="Google Shape;1974;p222"/>
          <p:cNvSpPr>
            <a:spLocks noGrp="1"/>
          </p:cNvSpPr>
          <p:nvPr>
            <p:ph type="pic" idx="3"/>
          </p:nvPr>
        </p:nvSpPr>
        <p:spPr>
          <a:xfrm>
            <a:off x="0" y="0"/>
            <a:ext cx="5003799" cy="6858000"/>
          </a:xfrm>
          <a:prstGeom prst="rect">
            <a:avLst/>
          </a:prstGeom>
          <a:noFill/>
          <a:ln>
            <a:no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55">
  <p:cSld name="55">
    <p:bg>
      <p:bgPr>
        <a:solidFill>
          <a:schemeClr val="dk1"/>
        </a:solidFill>
        <a:effectLst/>
      </p:bgPr>
    </p:bg>
    <p:spTree>
      <p:nvGrpSpPr>
        <p:cNvPr id="1" name="Shape 1975"/>
        <p:cNvGrpSpPr/>
        <p:nvPr/>
      </p:nvGrpSpPr>
      <p:grpSpPr>
        <a:xfrm>
          <a:off x="0" y="0"/>
          <a:ext cx="0" cy="0"/>
          <a:chOff x="0" y="0"/>
          <a:chExt cx="0" cy="0"/>
        </a:xfrm>
      </p:grpSpPr>
      <p:sp>
        <p:nvSpPr>
          <p:cNvPr id="1976" name="Google Shape;1976;p223"/>
          <p:cNvSpPr txBox="1">
            <a:spLocks noGrp="1"/>
          </p:cNvSpPr>
          <p:nvPr>
            <p:ph type="body" idx="1"/>
          </p:nvPr>
        </p:nvSpPr>
        <p:spPr>
          <a:xfrm>
            <a:off x="5619750" y="218621"/>
            <a:ext cx="1684338" cy="1682750"/>
          </a:xfrm>
          <a:prstGeom prst="rect">
            <a:avLst/>
          </a:prstGeom>
          <a:noFill/>
          <a:ln>
            <a:noFill/>
          </a:ln>
        </p:spPr>
        <p:txBody>
          <a:bodyPr spcFirstLastPara="1" wrap="square" lIns="0" tIns="45700" rIns="91425" bIns="45700" anchor="b" anchorCtr="0">
            <a:normAutofit/>
          </a:bodyPr>
          <a:lstStyle>
            <a:lvl1pPr marL="457200" lvl="0" indent="-228600" algn="l">
              <a:lnSpc>
                <a:spcPct val="90000"/>
              </a:lnSpc>
              <a:spcBef>
                <a:spcPts val="1000"/>
              </a:spcBef>
              <a:spcAft>
                <a:spcPts val="0"/>
              </a:spcAft>
              <a:buClr>
                <a:schemeClr val="lt1"/>
              </a:buClr>
              <a:buSzPts val="8800"/>
              <a:buNone/>
              <a:defRPr sz="88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77" name="Google Shape;1977;p223"/>
          <p:cNvSpPr/>
          <p:nvPr/>
        </p:nvSpPr>
        <p:spPr>
          <a:xfrm>
            <a:off x="1" y="6165169"/>
            <a:ext cx="12192000" cy="692831"/>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8" name="Google Shape;1978;p223"/>
          <p:cNvSpPr txBox="1">
            <a:spLocks noGrp="1"/>
          </p:cNvSpPr>
          <p:nvPr>
            <p:ph type="title"/>
          </p:nvPr>
        </p:nvSpPr>
        <p:spPr>
          <a:xfrm>
            <a:off x="5619750" y="1709738"/>
            <a:ext cx="607695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Open Sans SemiBold"/>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79" name="Google Shape;1979;p223"/>
          <p:cNvSpPr txBox="1">
            <a:spLocks noGrp="1"/>
          </p:cNvSpPr>
          <p:nvPr>
            <p:ph type="body" idx="2"/>
          </p:nvPr>
        </p:nvSpPr>
        <p:spPr>
          <a:xfrm>
            <a:off x="5619750" y="4589463"/>
            <a:ext cx="607695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989"/>
              </a:buClr>
              <a:buSzPts val="2400"/>
              <a:buNone/>
              <a:defRPr sz="2400">
                <a:solidFill>
                  <a:srgbClr val="888989"/>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
        <p:nvSpPr>
          <p:cNvPr id="1980" name="Google Shape;1980;p223"/>
          <p:cNvSpPr>
            <a:spLocks noGrp="1"/>
          </p:cNvSpPr>
          <p:nvPr>
            <p:ph type="pic" idx="3"/>
          </p:nvPr>
        </p:nvSpPr>
        <p:spPr>
          <a:xfrm>
            <a:off x="502634" y="488268"/>
            <a:ext cx="2176272" cy="2807208"/>
          </a:xfrm>
          <a:prstGeom prst="rect">
            <a:avLst/>
          </a:prstGeom>
          <a:noFill/>
          <a:ln>
            <a:noFill/>
          </a:ln>
        </p:spPr>
      </p:sp>
      <p:sp>
        <p:nvSpPr>
          <p:cNvPr id="1981" name="Google Shape;1981;p223"/>
          <p:cNvSpPr>
            <a:spLocks noGrp="1"/>
          </p:cNvSpPr>
          <p:nvPr>
            <p:ph type="pic" idx="4"/>
          </p:nvPr>
        </p:nvSpPr>
        <p:spPr>
          <a:xfrm>
            <a:off x="2979134" y="488268"/>
            <a:ext cx="2176272" cy="2807208"/>
          </a:xfrm>
          <a:prstGeom prst="rect">
            <a:avLst/>
          </a:prstGeom>
          <a:noFill/>
          <a:ln>
            <a:noFill/>
          </a:ln>
        </p:spPr>
      </p:sp>
      <p:sp>
        <p:nvSpPr>
          <p:cNvPr id="1982" name="Google Shape;1982;p223"/>
          <p:cNvSpPr>
            <a:spLocks noGrp="1"/>
          </p:cNvSpPr>
          <p:nvPr>
            <p:ph type="pic" idx="5"/>
          </p:nvPr>
        </p:nvSpPr>
        <p:spPr>
          <a:xfrm>
            <a:off x="502634" y="3603340"/>
            <a:ext cx="2176272" cy="2807208"/>
          </a:xfrm>
          <a:prstGeom prst="rect">
            <a:avLst/>
          </a:prstGeom>
          <a:noFill/>
          <a:ln>
            <a:noFill/>
          </a:ln>
        </p:spPr>
      </p:sp>
      <p:sp>
        <p:nvSpPr>
          <p:cNvPr id="1983" name="Google Shape;1983;p223"/>
          <p:cNvSpPr>
            <a:spLocks noGrp="1"/>
          </p:cNvSpPr>
          <p:nvPr>
            <p:ph type="pic" idx="6"/>
          </p:nvPr>
        </p:nvSpPr>
        <p:spPr>
          <a:xfrm>
            <a:off x="2979134" y="3603340"/>
            <a:ext cx="2176272" cy="2807208"/>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56">
  <p:cSld name="56">
    <p:bg>
      <p:bgPr>
        <a:solidFill>
          <a:schemeClr val="dk1"/>
        </a:solidFill>
        <a:effectLst/>
      </p:bgPr>
    </p:bg>
    <p:spTree>
      <p:nvGrpSpPr>
        <p:cNvPr id="1" name="Shape 1984"/>
        <p:cNvGrpSpPr/>
        <p:nvPr/>
      </p:nvGrpSpPr>
      <p:grpSpPr>
        <a:xfrm>
          <a:off x="0" y="0"/>
          <a:ext cx="0" cy="0"/>
          <a:chOff x="0" y="0"/>
          <a:chExt cx="0" cy="0"/>
        </a:xfrm>
      </p:grpSpPr>
      <p:sp>
        <p:nvSpPr>
          <p:cNvPr id="1985" name="Google Shape;1985;p224"/>
          <p:cNvSpPr txBox="1">
            <a:spLocks noGrp="1"/>
          </p:cNvSpPr>
          <p:nvPr>
            <p:ph type="body" idx="1"/>
          </p:nvPr>
        </p:nvSpPr>
        <p:spPr>
          <a:xfrm>
            <a:off x="4703762" y="218621"/>
            <a:ext cx="1684338" cy="1682750"/>
          </a:xfrm>
          <a:prstGeom prst="rect">
            <a:avLst/>
          </a:prstGeom>
          <a:noFill/>
          <a:ln>
            <a:noFill/>
          </a:ln>
        </p:spPr>
        <p:txBody>
          <a:bodyPr spcFirstLastPara="1" wrap="square" lIns="0" tIns="45700" rIns="0" bIns="45700" anchor="b" anchorCtr="0">
            <a:normAutofit/>
          </a:bodyPr>
          <a:lstStyle>
            <a:lvl1pPr marL="457200" lvl="0" indent="-228600" algn="r">
              <a:lnSpc>
                <a:spcPct val="90000"/>
              </a:lnSpc>
              <a:spcBef>
                <a:spcPts val="1000"/>
              </a:spcBef>
              <a:spcAft>
                <a:spcPts val="0"/>
              </a:spcAft>
              <a:buClr>
                <a:schemeClr val="lt1"/>
              </a:buClr>
              <a:buSzPts val="8800"/>
              <a:buNone/>
              <a:defRPr sz="88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86" name="Google Shape;1986;p224"/>
          <p:cNvSpPr/>
          <p:nvPr/>
        </p:nvSpPr>
        <p:spPr>
          <a:xfrm>
            <a:off x="1" y="6165169"/>
            <a:ext cx="12192000" cy="692831"/>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7" name="Google Shape;1987;p224"/>
          <p:cNvSpPr txBox="1">
            <a:spLocks noGrp="1"/>
          </p:cNvSpPr>
          <p:nvPr>
            <p:ph type="title"/>
          </p:nvPr>
        </p:nvSpPr>
        <p:spPr>
          <a:xfrm>
            <a:off x="311150" y="1709738"/>
            <a:ext cx="6076950" cy="2852737"/>
          </a:xfrm>
          <a:prstGeom prst="rect">
            <a:avLst/>
          </a:prstGeom>
          <a:noFill/>
          <a:ln>
            <a:noFill/>
          </a:ln>
        </p:spPr>
        <p:txBody>
          <a:bodyPr spcFirstLastPara="1" wrap="square" lIns="91425" tIns="45700" rIns="0" bIns="45700" anchor="b" anchorCtr="0">
            <a:normAutofit/>
          </a:bodyPr>
          <a:lstStyle>
            <a:lvl1pPr lvl="0" algn="r">
              <a:lnSpc>
                <a:spcPct val="90000"/>
              </a:lnSpc>
              <a:spcBef>
                <a:spcPts val="0"/>
              </a:spcBef>
              <a:spcAft>
                <a:spcPts val="0"/>
              </a:spcAft>
              <a:buClr>
                <a:schemeClr val="lt1"/>
              </a:buClr>
              <a:buSzPts val="6000"/>
              <a:buFont typeface="Open Sans SemiBold"/>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88" name="Google Shape;1988;p224"/>
          <p:cNvSpPr txBox="1">
            <a:spLocks noGrp="1"/>
          </p:cNvSpPr>
          <p:nvPr>
            <p:ph type="body" idx="2"/>
          </p:nvPr>
        </p:nvSpPr>
        <p:spPr>
          <a:xfrm>
            <a:off x="311150" y="4589463"/>
            <a:ext cx="6076950" cy="1500187"/>
          </a:xfrm>
          <a:prstGeom prst="rect">
            <a:avLst/>
          </a:prstGeom>
          <a:noFill/>
          <a:ln>
            <a:noFill/>
          </a:ln>
        </p:spPr>
        <p:txBody>
          <a:bodyPr spcFirstLastPara="1" wrap="square" lIns="91425" tIns="45700" rIns="0" bIns="45700" anchor="t" anchorCtr="0">
            <a:normAutofit/>
          </a:bodyPr>
          <a:lstStyle>
            <a:lvl1pPr marL="457200" lvl="0" indent="-228600" algn="r">
              <a:lnSpc>
                <a:spcPct val="90000"/>
              </a:lnSpc>
              <a:spcBef>
                <a:spcPts val="1000"/>
              </a:spcBef>
              <a:spcAft>
                <a:spcPts val="0"/>
              </a:spcAft>
              <a:buClr>
                <a:srgbClr val="888989"/>
              </a:buClr>
              <a:buSzPts val="2400"/>
              <a:buNone/>
              <a:defRPr sz="2400">
                <a:solidFill>
                  <a:srgbClr val="888989"/>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
        <p:nvSpPr>
          <p:cNvPr id="1989" name="Google Shape;1989;p224"/>
          <p:cNvSpPr>
            <a:spLocks noGrp="1"/>
          </p:cNvSpPr>
          <p:nvPr>
            <p:ph type="pic" idx="3"/>
          </p:nvPr>
        </p:nvSpPr>
        <p:spPr>
          <a:xfrm>
            <a:off x="6903434" y="488268"/>
            <a:ext cx="2176272" cy="2807208"/>
          </a:xfrm>
          <a:prstGeom prst="rect">
            <a:avLst/>
          </a:prstGeom>
          <a:noFill/>
          <a:ln>
            <a:noFill/>
          </a:ln>
        </p:spPr>
      </p:sp>
      <p:sp>
        <p:nvSpPr>
          <p:cNvPr id="1990" name="Google Shape;1990;p224"/>
          <p:cNvSpPr>
            <a:spLocks noGrp="1"/>
          </p:cNvSpPr>
          <p:nvPr>
            <p:ph type="pic" idx="4"/>
          </p:nvPr>
        </p:nvSpPr>
        <p:spPr>
          <a:xfrm>
            <a:off x="9379934" y="488268"/>
            <a:ext cx="2176272" cy="2807208"/>
          </a:xfrm>
          <a:prstGeom prst="rect">
            <a:avLst/>
          </a:prstGeom>
          <a:noFill/>
          <a:ln>
            <a:noFill/>
          </a:ln>
        </p:spPr>
      </p:sp>
      <p:sp>
        <p:nvSpPr>
          <p:cNvPr id="1991" name="Google Shape;1991;p224"/>
          <p:cNvSpPr>
            <a:spLocks noGrp="1"/>
          </p:cNvSpPr>
          <p:nvPr>
            <p:ph type="pic" idx="5"/>
          </p:nvPr>
        </p:nvSpPr>
        <p:spPr>
          <a:xfrm>
            <a:off x="6903434" y="3603340"/>
            <a:ext cx="2176272" cy="2807208"/>
          </a:xfrm>
          <a:prstGeom prst="rect">
            <a:avLst/>
          </a:prstGeom>
          <a:noFill/>
          <a:ln>
            <a:noFill/>
          </a:ln>
        </p:spPr>
      </p:sp>
      <p:sp>
        <p:nvSpPr>
          <p:cNvPr id="1992" name="Google Shape;1992;p224"/>
          <p:cNvSpPr>
            <a:spLocks noGrp="1"/>
          </p:cNvSpPr>
          <p:nvPr>
            <p:ph type="pic" idx="6"/>
          </p:nvPr>
        </p:nvSpPr>
        <p:spPr>
          <a:xfrm>
            <a:off x="9379934" y="3603340"/>
            <a:ext cx="2176272" cy="2807208"/>
          </a:xfrm>
          <a:prstGeom prst="rect">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54">
  <p:cSld name="54">
    <p:spTree>
      <p:nvGrpSpPr>
        <p:cNvPr id="1" name="Shape 1993"/>
        <p:cNvGrpSpPr/>
        <p:nvPr/>
      </p:nvGrpSpPr>
      <p:grpSpPr>
        <a:xfrm>
          <a:off x="0" y="0"/>
          <a:ext cx="0" cy="0"/>
          <a:chOff x="0" y="0"/>
          <a:chExt cx="0" cy="0"/>
        </a:xfrm>
      </p:grpSpPr>
      <p:sp>
        <p:nvSpPr>
          <p:cNvPr id="1994" name="Google Shape;1994;p225"/>
          <p:cNvSpPr/>
          <p:nvPr/>
        </p:nvSpPr>
        <p:spPr>
          <a:xfrm>
            <a:off x="1" y="6165169"/>
            <a:ext cx="12192000" cy="69283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95" name="Google Shape;1995;p225"/>
          <p:cNvSpPr txBox="1">
            <a:spLocks noGrp="1"/>
          </p:cNvSpPr>
          <p:nvPr>
            <p:ph type="title"/>
          </p:nvPr>
        </p:nvSpPr>
        <p:spPr>
          <a:xfrm>
            <a:off x="831850" y="1"/>
            <a:ext cx="10515600" cy="1117600"/>
          </a:xfrm>
          <a:prstGeom prst="rect">
            <a:avLst/>
          </a:prstGeom>
          <a:noFill/>
          <a:ln>
            <a:noFill/>
          </a:ln>
        </p:spPr>
        <p:txBody>
          <a:bodyPr spcFirstLastPara="1" wrap="square" lIns="0" tIns="45700" rIns="0" bIns="45700" anchor="b" anchorCtr="0">
            <a:normAutofit/>
          </a:bodyPr>
          <a:lstStyle>
            <a:lvl1pPr lvl="0" algn="l">
              <a:lnSpc>
                <a:spcPct val="90000"/>
              </a:lnSpc>
              <a:spcBef>
                <a:spcPts val="0"/>
              </a:spcBef>
              <a:spcAft>
                <a:spcPts val="0"/>
              </a:spcAft>
              <a:buClr>
                <a:schemeClr val="dk1"/>
              </a:buClr>
              <a:buSzPts val="6000"/>
              <a:buFont typeface="Open Sans SemiBol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96" name="Google Shape;1996;p225"/>
          <p:cNvSpPr txBox="1">
            <a:spLocks noGrp="1"/>
          </p:cNvSpPr>
          <p:nvPr>
            <p:ph type="body" idx="1"/>
          </p:nvPr>
        </p:nvSpPr>
        <p:spPr>
          <a:xfrm>
            <a:off x="831850" y="5393984"/>
            <a:ext cx="10515600" cy="1099683"/>
          </a:xfrm>
          <a:prstGeom prst="rect">
            <a:avLst/>
          </a:prstGeom>
          <a:noFill/>
          <a:ln>
            <a:noFill/>
          </a:ln>
        </p:spPr>
        <p:txBody>
          <a:bodyPr spcFirstLastPara="1" wrap="square" lIns="0" tIns="45700" rIns="0" bIns="45700" anchor="t" anchorCtr="0">
            <a:normAutofit/>
          </a:bodyPr>
          <a:lstStyle>
            <a:lvl1pPr marL="457200" lvl="0" indent="-228600" algn="l">
              <a:lnSpc>
                <a:spcPct val="90000"/>
              </a:lnSpc>
              <a:spcBef>
                <a:spcPts val="1000"/>
              </a:spcBef>
              <a:spcAft>
                <a:spcPts val="0"/>
              </a:spcAft>
              <a:buClr>
                <a:srgbClr val="888989"/>
              </a:buClr>
              <a:buSzPts val="2400"/>
              <a:buNone/>
              <a:defRPr sz="2400">
                <a:solidFill>
                  <a:srgbClr val="888989"/>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
        <p:nvSpPr>
          <p:cNvPr id="1997" name="Google Shape;1997;p225"/>
          <p:cNvSpPr>
            <a:spLocks noGrp="1"/>
          </p:cNvSpPr>
          <p:nvPr>
            <p:ph type="pic" idx="2"/>
          </p:nvPr>
        </p:nvSpPr>
        <p:spPr>
          <a:xfrm>
            <a:off x="831850" y="1473031"/>
            <a:ext cx="10521950" cy="355662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57">
  <p:cSld name="57">
    <p:spTree>
      <p:nvGrpSpPr>
        <p:cNvPr id="1" name="Shape 1998"/>
        <p:cNvGrpSpPr/>
        <p:nvPr/>
      </p:nvGrpSpPr>
      <p:grpSpPr>
        <a:xfrm>
          <a:off x="0" y="0"/>
          <a:ext cx="0" cy="0"/>
          <a:chOff x="0" y="0"/>
          <a:chExt cx="0" cy="0"/>
        </a:xfrm>
      </p:grpSpPr>
      <p:sp>
        <p:nvSpPr>
          <p:cNvPr id="1999" name="Google Shape;1999;p226"/>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00" name="Google Shape;2000;p226"/>
          <p:cNvSpPr txBox="1">
            <a:spLocks noGrp="1"/>
          </p:cNvSpPr>
          <p:nvPr>
            <p:ph type="dt" idx="10"/>
          </p:nvPr>
        </p:nvSpPr>
        <p:spPr>
          <a:xfrm>
            <a:off x="838200" y="6356350"/>
            <a:ext cx="137160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01" name="Google Shape;2001;p226"/>
          <p:cNvSpPr txBox="1">
            <a:spLocks noGrp="1"/>
          </p:cNvSpPr>
          <p:nvPr>
            <p:ph type="ftr" idx="11"/>
          </p:nvPr>
        </p:nvSpPr>
        <p:spPr>
          <a:xfrm>
            <a:off x="2501900" y="6356350"/>
            <a:ext cx="7188200" cy="365125"/>
          </a:xfrm>
          <a:prstGeom prst="rect">
            <a:avLst/>
          </a:prstGeom>
          <a:noFill/>
          <a:ln>
            <a:noFill/>
          </a:ln>
        </p:spPr>
        <p:txBody>
          <a:bodyPr spcFirstLastPara="1" wrap="square" lIns="0" tIns="45700" rIns="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02" name="Google Shape;2002;p226"/>
          <p:cNvSpPr txBox="1">
            <a:spLocks noGrp="1"/>
          </p:cNvSpPr>
          <p:nvPr>
            <p:ph type="sldNum" idx="12"/>
          </p:nvPr>
        </p:nvSpPr>
        <p:spPr>
          <a:xfrm>
            <a:off x="9982200" y="6356350"/>
            <a:ext cx="1371600" cy="365125"/>
          </a:xfrm>
          <a:prstGeom prst="rect">
            <a:avLst/>
          </a:prstGeom>
          <a:noFill/>
          <a:ln>
            <a:noFill/>
          </a:ln>
        </p:spPr>
        <p:txBody>
          <a:bodyPr spcFirstLastPara="1" wrap="square" lIns="0"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003" name="Google Shape;2003;p226"/>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04" name="Google Shape;2004;p226"/>
          <p:cNvSpPr>
            <a:spLocks noGrp="1"/>
          </p:cNvSpPr>
          <p:nvPr>
            <p:ph type="pic" idx="2"/>
          </p:nvPr>
        </p:nvSpPr>
        <p:spPr>
          <a:xfrm>
            <a:off x="838200" y="1939707"/>
            <a:ext cx="2392211" cy="2731822"/>
          </a:xfrm>
          <a:prstGeom prst="rect">
            <a:avLst/>
          </a:prstGeom>
          <a:noFill/>
          <a:ln>
            <a:noFill/>
          </a:ln>
        </p:spPr>
      </p:sp>
      <p:sp>
        <p:nvSpPr>
          <p:cNvPr id="2005" name="Google Shape;2005;p226"/>
          <p:cNvSpPr>
            <a:spLocks noGrp="1"/>
          </p:cNvSpPr>
          <p:nvPr>
            <p:ph type="pic" idx="3"/>
          </p:nvPr>
        </p:nvSpPr>
        <p:spPr>
          <a:xfrm>
            <a:off x="3545996" y="1939707"/>
            <a:ext cx="2392211" cy="2731822"/>
          </a:xfrm>
          <a:prstGeom prst="rect">
            <a:avLst/>
          </a:prstGeom>
          <a:noFill/>
          <a:ln>
            <a:noFill/>
          </a:ln>
        </p:spPr>
      </p:sp>
      <p:sp>
        <p:nvSpPr>
          <p:cNvPr id="2006" name="Google Shape;2006;p226"/>
          <p:cNvSpPr>
            <a:spLocks noGrp="1"/>
          </p:cNvSpPr>
          <p:nvPr>
            <p:ph type="pic" idx="4"/>
          </p:nvPr>
        </p:nvSpPr>
        <p:spPr>
          <a:xfrm>
            <a:off x="8961588" y="1939707"/>
            <a:ext cx="2392211" cy="2731822"/>
          </a:xfrm>
          <a:prstGeom prst="rect">
            <a:avLst/>
          </a:prstGeom>
          <a:noFill/>
          <a:ln>
            <a:noFill/>
          </a:ln>
        </p:spPr>
      </p:sp>
      <p:sp>
        <p:nvSpPr>
          <p:cNvPr id="2007" name="Google Shape;2007;p226"/>
          <p:cNvSpPr>
            <a:spLocks noGrp="1"/>
          </p:cNvSpPr>
          <p:nvPr>
            <p:ph type="pic" idx="5"/>
          </p:nvPr>
        </p:nvSpPr>
        <p:spPr>
          <a:xfrm>
            <a:off x="6253792" y="1939707"/>
            <a:ext cx="2392211" cy="2731822"/>
          </a:xfrm>
          <a:prstGeom prst="rect">
            <a:avLst/>
          </a:prstGeom>
          <a:noFill/>
          <a:ln>
            <a:noFill/>
          </a:ln>
        </p:spPr>
      </p:sp>
      <p:sp>
        <p:nvSpPr>
          <p:cNvPr id="2008" name="Google Shape;2008;p226"/>
          <p:cNvSpPr txBox="1">
            <a:spLocks noGrp="1"/>
          </p:cNvSpPr>
          <p:nvPr>
            <p:ph type="body" idx="6"/>
          </p:nvPr>
        </p:nvSpPr>
        <p:spPr>
          <a:xfrm>
            <a:off x="838200" y="4767263"/>
            <a:ext cx="2392363"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800"/>
              <a:buNone/>
              <a:defRPr sz="18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09" name="Google Shape;2009;p226"/>
          <p:cNvSpPr txBox="1">
            <a:spLocks noGrp="1"/>
          </p:cNvSpPr>
          <p:nvPr>
            <p:ph type="body" idx="7"/>
          </p:nvPr>
        </p:nvSpPr>
        <p:spPr>
          <a:xfrm>
            <a:off x="3545945" y="4767263"/>
            <a:ext cx="2392363"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800"/>
              <a:buNone/>
              <a:defRPr sz="18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10" name="Google Shape;2010;p226"/>
          <p:cNvSpPr txBox="1">
            <a:spLocks noGrp="1"/>
          </p:cNvSpPr>
          <p:nvPr>
            <p:ph type="body" idx="8"/>
          </p:nvPr>
        </p:nvSpPr>
        <p:spPr>
          <a:xfrm>
            <a:off x="6253690" y="4767263"/>
            <a:ext cx="2392363"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800"/>
              <a:buNone/>
              <a:defRPr sz="18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11" name="Google Shape;2011;p226"/>
          <p:cNvSpPr txBox="1">
            <a:spLocks noGrp="1"/>
          </p:cNvSpPr>
          <p:nvPr>
            <p:ph type="body" idx="9"/>
          </p:nvPr>
        </p:nvSpPr>
        <p:spPr>
          <a:xfrm>
            <a:off x="8961436" y="4767263"/>
            <a:ext cx="2392363"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800"/>
              <a:buNone/>
              <a:defRPr sz="18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12" name="Google Shape;2012;p226"/>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58">
  <p:cSld name="58">
    <p:spTree>
      <p:nvGrpSpPr>
        <p:cNvPr id="1" name="Shape 2013"/>
        <p:cNvGrpSpPr/>
        <p:nvPr/>
      </p:nvGrpSpPr>
      <p:grpSpPr>
        <a:xfrm>
          <a:off x="0" y="0"/>
          <a:ext cx="0" cy="0"/>
          <a:chOff x="0" y="0"/>
          <a:chExt cx="0" cy="0"/>
        </a:xfrm>
      </p:grpSpPr>
      <p:sp>
        <p:nvSpPr>
          <p:cNvPr id="2014" name="Google Shape;2014;p227"/>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15" name="Google Shape;2015;p227"/>
          <p:cNvSpPr txBox="1">
            <a:spLocks noGrp="1"/>
          </p:cNvSpPr>
          <p:nvPr>
            <p:ph type="dt" idx="10"/>
          </p:nvPr>
        </p:nvSpPr>
        <p:spPr>
          <a:xfrm>
            <a:off x="838200" y="6356350"/>
            <a:ext cx="137160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16" name="Google Shape;2016;p227"/>
          <p:cNvSpPr txBox="1">
            <a:spLocks noGrp="1"/>
          </p:cNvSpPr>
          <p:nvPr>
            <p:ph type="ftr" idx="11"/>
          </p:nvPr>
        </p:nvSpPr>
        <p:spPr>
          <a:xfrm>
            <a:off x="2501900" y="6356350"/>
            <a:ext cx="7188200" cy="365125"/>
          </a:xfrm>
          <a:prstGeom prst="rect">
            <a:avLst/>
          </a:prstGeom>
          <a:noFill/>
          <a:ln>
            <a:noFill/>
          </a:ln>
        </p:spPr>
        <p:txBody>
          <a:bodyPr spcFirstLastPara="1" wrap="square" lIns="0" tIns="45700" rIns="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17" name="Google Shape;2017;p227"/>
          <p:cNvSpPr txBox="1">
            <a:spLocks noGrp="1"/>
          </p:cNvSpPr>
          <p:nvPr>
            <p:ph type="sldNum" idx="12"/>
          </p:nvPr>
        </p:nvSpPr>
        <p:spPr>
          <a:xfrm>
            <a:off x="9982200" y="6356350"/>
            <a:ext cx="1371600" cy="365125"/>
          </a:xfrm>
          <a:prstGeom prst="rect">
            <a:avLst/>
          </a:prstGeom>
          <a:noFill/>
          <a:ln>
            <a:noFill/>
          </a:ln>
        </p:spPr>
        <p:txBody>
          <a:bodyPr spcFirstLastPara="1" wrap="square" lIns="0"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018" name="Google Shape;2018;p227"/>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19" name="Google Shape;2019;p227"/>
          <p:cNvSpPr txBox="1">
            <a:spLocks noGrp="1"/>
          </p:cNvSpPr>
          <p:nvPr>
            <p:ph type="body" idx="2"/>
          </p:nvPr>
        </p:nvSpPr>
        <p:spPr>
          <a:xfrm>
            <a:off x="6172200" y="1990725"/>
            <a:ext cx="5181600" cy="4186237"/>
          </a:xfrm>
          <a:prstGeom prst="rect">
            <a:avLst/>
          </a:prstGeom>
          <a:noFill/>
          <a:ln>
            <a:noFill/>
          </a:ln>
        </p:spPr>
        <p:txBody>
          <a:bodyPr spcFirstLastPara="1" wrap="square" lIns="0" tIns="91425" rIns="0" bIns="45700" anchor="t" anchorCtr="0">
            <a:normAutofit/>
          </a:bodyPr>
          <a:lstStyle>
            <a:lvl1pPr marL="457200" lvl="0" indent="-406400" algn="l">
              <a:lnSpc>
                <a:spcPct val="90000"/>
              </a:lnSpc>
              <a:spcBef>
                <a:spcPts val="1000"/>
              </a:spcBef>
              <a:spcAft>
                <a:spcPts val="0"/>
              </a:spcAft>
              <a:buClr>
                <a:schemeClr val="dk1"/>
              </a:buClr>
              <a:buSzPts val="2800"/>
              <a:buChar char="•"/>
              <a:defRPr/>
            </a:lvl1pPr>
            <a:lvl2pPr marL="914400" lvl="1" indent="-381000" algn="l">
              <a:lnSpc>
                <a:spcPct val="90000"/>
              </a:lnSpc>
              <a:spcBef>
                <a:spcPts val="500"/>
              </a:spcBef>
              <a:spcAft>
                <a:spcPts val="0"/>
              </a:spcAft>
              <a:buClr>
                <a:schemeClr val="dk1"/>
              </a:buClr>
              <a:buSzPts val="2400"/>
              <a:buChar char="•"/>
              <a:defRPr/>
            </a:lvl2pPr>
            <a:lvl3pPr marL="1371600" lvl="2" indent="-355600" algn="l">
              <a:lnSpc>
                <a:spcPct val="90000"/>
              </a:lnSpc>
              <a:spcBef>
                <a:spcPts val="500"/>
              </a:spcBef>
              <a:spcAft>
                <a:spcPts val="0"/>
              </a:spcAft>
              <a:buClr>
                <a:schemeClr val="dk1"/>
              </a:buClr>
              <a:buSzPts val="20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20" name="Google Shape;2020;p227"/>
          <p:cNvSpPr>
            <a:spLocks noGrp="1"/>
          </p:cNvSpPr>
          <p:nvPr>
            <p:ph type="pic" idx="3"/>
          </p:nvPr>
        </p:nvSpPr>
        <p:spPr>
          <a:xfrm>
            <a:off x="838200" y="1990725"/>
            <a:ext cx="5181600" cy="4186237"/>
          </a:xfrm>
          <a:prstGeom prst="rect">
            <a:avLst/>
          </a:prstGeom>
          <a:noFill/>
          <a:ln>
            <a:noFill/>
          </a:ln>
        </p:spPr>
      </p:sp>
      <p:sp>
        <p:nvSpPr>
          <p:cNvPr id="2021" name="Google Shape;2021;p227"/>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4">
  <p:cSld name="04">
    <p:spTree>
      <p:nvGrpSpPr>
        <p:cNvPr id="1" name="Shape 1635"/>
        <p:cNvGrpSpPr/>
        <p:nvPr/>
      </p:nvGrpSpPr>
      <p:grpSpPr>
        <a:xfrm>
          <a:off x="0" y="0"/>
          <a:ext cx="0" cy="0"/>
          <a:chOff x="0" y="0"/>
          <a:chExt cx="0" cy="0"/>
        </a:xfrm>
      </p:grpSpPr>
      <p:sp>
        <p:nvSpPr>
          <p:cNvPr id="1636" name="Google Shape;1636;p178"/>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37" name="Google Shape;1637;p178"/>
          <p:cNvSpPr txBox="1">
            <a:spLocks noGrp="1"/>
          </p:cNvSpPr>
          <p:nvPr>
            <p:ph type="body" idx="1"/>
          </p:nvPr>
        </p:nvSpPr>
        <p:spPr>
          <a:xfrm>
            <a:off x="838200" y="1990726"/>
            <a:ext cx="10515600" cy="4186236"/>
          </a:xfrm>
          <a:prstGeom prst="rect">
            <a:avLst/>
          </a:prstGeom>
          <a:noFill/>
          <a:ln>
            <a:noFill/>
          </a:ln>
        </p:spPr>
        <p:txBody>
          <a:bodyPr spcFirstLastPara="1" wrap="square" lIns="0" tIns="91425" rIns="0" bIns="45700" anchor="t" anchorCtr="0">
            <a:normAutofit/>
          </a:bodyPr>
          <a:lstStyle>
            <a:lvl1pPr marL="457200" lvl="0" indent="-406400" algn="l">
              <a:lnSpc>
                <a:spcPct val="90000"/>
              </a:lnSpc>
              <a:spcBef>
                <a:spcPts val="1000"/>
              </a:spcBef>
              <a:spcAft>
                <a:spcPts val="0"/>
              </a:spcAft>
              <a:buClr>
                <a:schemeClr val="dk1"/>
              </a:buClr>
              <a:buSzPts val="2800"/>
              <a:buChar char="•"/>
              <a:defRPr/>
            </a:lvl1pPr>
            <a:lvl2pPr marL="914400" lvl="1" indent="-381000" algn="l">
              <a:lnSpc>
                <a:spcPct val="90000"/>
              </a:lnSpc>
              <a:spcBef>
                <a:spcPts val="1800"/>
              </a:spcBef>
              <a:spcAft>
                <a:spcPts val="0"/>
              </a:spcAft>
              <a:buClr>
                <a:schemeClr val="dk1"/>
              </a:buClr>
              <a:buSzPts val="2400"/>
              <a:buChar char="•"/>
              <a:defRPr/>
            </a:lvl2pPr>
            <a:lvl3pPr marL="1371600" lvl="2" indent="-355600" algn="l">
              <a:lnSpc>
                <a:spcPct val="90000"/>
              </a:lnSpc>
              <a:spcBef>
                <a:spcPts val="1800"/>
              </a:spcBef>
              <a:spcAft>
                <a:spcPts val="0"/>
              </a:spcAft>
              <a:buClr>
                <a:schemeClr val="dk1"/>
              </a:buClr>
              <a:buSzPts val="2000"/>
              <a:buChar char="•"/>
              <a:defRPr/>
            </a:lvl3pPr>
            <a:lvl4pPr marL="1828800" lvl="3" indent="-342900" algn="l">
              <a:lnSpc>
                <a:spcPct val="90000"/>
              </a:lnSpc>
              <a:spcBef>
                <a:spcPts val="1800"/>
              </a:spcBef>
              <a:spcAft>
                <a:spcPts val="0"/>
              </a:spcAft>
              <a:buClr>
                <a:schemeClr val="dk1"/>
              </a:buClr>
              <a:buSzPts val="1800"/>
              <a:buChar char="•"/>
              <a:defRPr/>
            </a:lvl4pPr>
            <a:lvl5pPr marL="2286000" lvl="4" indent="-342900" algn="l">
              <a:lnSpc>
                <a:spcPct val="90000"/>
              </a:lnSpc>
              <a:spcBef>
                <a:spcPts val="1800"/>
              </a:spcBef>
              <a:spcAft>
                <a:spcPts val="0"/>
              </a:spcAft>
              <a:buClr>
                <a:schemeClr val="dk1"/>
              </a:buClr>
              <a:buSzPts val="1800"/>
              <a:buChar char="•"/>
              <a:defRPr/>
            </a:lvl5pPr>
            <a:lvl6pPr marL="2743200" lvl="5" indent="-342900" algn="l">
              <a:lnSpc>
                <a:spcPct val="90000"/>
              </a:lnSpc>
              <a:spcBef>
                <a:spcPts val="1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38" name="Google Shape;1638;p178"/>
          <p:cNvSpPr txBox="1">
            <a:spLocks noGrp="1"/>
          </p:cNvSpPr>
          <p:nvPr>
            <p:ph type="dt" idx="10"/>
          </p:nvPr>
        </p:nvSpPr>
        <p:spPr>
          <a:xfrm>
            <a:off x="838200" y="6356350"/>
            <a:ext cx="137160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9" name="Google Shape;1639;p178"/>
          <p:cNvSpPr txBox="1">
            <a:spLocks noGrp="1"/>
          </p:cNvSpPr>
          <p:nvPr>
            <p:ph type="ftr" idx="11"/>
          </p:nvPr>
        </p:nvSpPr>
        <p:spPr>
          <a:xfrm>
            <a:off x="2501900" y="6356350"/>
            <a:ext cx="7188200" cy="365125"/>
          </a:xfrm>
          <a:prstGeom prst="rect">
            <a:avLst/>
          </a:prstGeom>
          <a:noFill/>
          <a:ln>
            <a:noFill/>
          </a:ln>
        </p:spPr>
        <p:txBody>
          <a:bodyPr spcFirstLastPara="1" wrap="square" lIns="0" tIns="45700" rIns="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0" name="Google Shape;1640;p178"/>
          <p:cNvSpPr txBox="1">
            <a:spLocks noGrp="1"/>
          </p:cNvSpPr>
          <p:nvPr>
            <p:ph type="sldNum" idx="12"/>
          </p:nvPr>
        </p:nvSpPr>
        <p:spPr>
          <a:xfrm>
            <a:off x="9982200" y="6356350"/>
            <a:ext cx="1371600" cy="365125"/>
          </a:xfrm>
          <a:prstGeom prst="rect">
            <a:avLst/>
          </a:prstGeom>
          <a:noFill/>
          <a:ln>
            <a:noFill/>
          </a:ln>
        </p:spPr>
        <p:txBody>
          <a:bodyPr spcFirstLastPara="1" wrap="square" lIns="0"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641" name="Google Shape;1641;p178"/>
          <p:cNvSpPr txBox="1">
            <a:spLocks noGrp="1"/>
          </p:cNvSpPr>
          <p:nvPr>
            <p:ph type="body" idx="2"/>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642" name="Google Shape;1642;p178"/>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59">
  <p:cSld name="59">
    <p:spTree>
      <p:nvGrpSpPr>
        <p:cNvPr id="1" name="Shape 2022"/>
        <p:cNvGrpSpPr/>
        <p:nvPr/>
      </p:nvGrpSpPr>
      <p:grpSpPr>
        <a:xfrm>
          <a:off x="0" y="0"/>
          <a:ext cx="0" cy="0"/>
          <a:chOff x="0" y="0"/>
          <a:chExt cx="0" cy="0"/>
        </a:xfrm>
      </p:grpSpPr>
      <p:sp>
        <p:nvSpPr>
          <p:cNvPr id="2023" name="Google Shape;2023;p228"/>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4" name="Google Shape;2024;p228"/>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5" name="Google Shape;2025;p228"/>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026" name="Google Shape;2026;p228"/>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27" name="Google Shape;2027;p228"/>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28" name="Google Shape;2028;p228"/>
          <p:cNvSpPr>
            <a:spLocks noGrp="1"/>
          </p:cNvSpPr>
          <p:nvPr>
            <p:ph type="pic" idx="2"/>
          </p:nvPr>
        </p:nvSpPr>
        <p:spPr>
          <a:xfrm>
            <a:off x="838200" y="1870075"/>
            <a:ext cx="1663700" cy="1663700"/>
          </a:xfrm>
          <a:prstGeom prst="rect">
            <a:avLst/>
          </a:prstGeom>
          <a:noFill/>
          <a:ln>
            <a:noFill/>
          </a:ln>
        </p:spPr>
      </p:sp>
      <p:sp>
        <p:nvSpPr>
          <p:cNvPr id="2029" name="Google Shape;2029;p228"/>
          <p:cNvSpPr>
            <a:spLocks noGrp="1"/>
          </p:cNvSpPr>
          <p:nvPr>
            <p:ph type="pic" idx="3"/>
          </p:nvPr>
        </p:nvSpPr>
        <p:spPr>
          <a:xfrm>
            <a:off x="2788920" y="1870075"/>
            <a:ext cx="1663700" cy="1663700"/>
          </a:xfrm>
          <a:prstGeom prst="rect">
            <a:avLst/>
          </a:prstGeom>
          <a:noFill/>
          <a:ln>
            <a:noFill/>
          </a:ln>
        </p:spPr>
      </p:sp>
      <p:sp>
        <p:nvSpPr>
          <p:cNvPr id="2030" name="Google Shape;2030;p228"/>
          <p:cNvSpPr txBox="1">
            <a:spLocks noGrp="1"/>
          </p:cNvSpPr>
          <p:nvPr>
            <p:ph type="body" idx="4"/>
          </p:nvPr>
        </p:nvSpPr>
        <p:spPr>
          <a:xfrm>
            <a:off x="2788920" y="3533775"/>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31" name="Google Shape;2031;p228"/>
          <p:cNvSpPr txBox="1">
            <a:spLocks noGrp="1"/>
          </p:cNvSpPr>
          <p:nvPr>
            <p:ph type="body" idx="5"/>
          </p:nvPr>
        </p:nvSpPr>
        <p:spPr>
          <a:xfrm>
            <a:off x="838200" y="3533774"/>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32" name="Google Shape;2032;p228"/>
          <p:cNvSpPr>
            <a:spLocks noGrp="1"/>
          </p:cNvSpPr>
          <p:nvPr>
            <p:ph type="pic" idx="6"/>
          </p:nvPr>
        </p:nvSpPr>
        <p:spPr>
          <a:xfrm>
            <a:off x="838200" y="4187826"/>
            <a:ext cx="1663700" cy="1663700"/>
          </a:xfrm>
          <a:prstGeom prst="rect">
            <a:avLst/>
          </a:prstGeom>
          <a:noFill/>
          <a:ln>
            <a:noFill/>
          </a:ln>
        </p:spPr>
      </p:sp>
      <p:sp>
        <p:nvSpPr>
          <p:cNvPr id="2033" name="Google Shape;2033;p228"/>
          <p:cNvSpPr>
            <a:spLocks noGrp="1"/>
          </p:cNvSpPr>
          <p:nvPr>
            <p:ph type="pic" idx="7"/>
          </p:nvPr>
        </p:nvSpPr>
        <p:spPr>
          <a:xfrm>
            <a:off x="2788920" y="4187826"/>
            <a:ext cx="1663700" cy="1663700"/>
          </a:xfrm>
          <a:prstGeom prst="rect">
            <a:avLst/>
          </a:prstGeom>
          <a:noFill/>
          <a:ln>
            <a:noFill/>
          </a:ln>
        </p:spPr>
      </p:sp>
      <p:sp>
        <p:nvSpPr>
          <p:cNvPr id="2034" name="Google Shape;2034;p228"/>
          <p:cNvSpPr txBox="1">
            <a:spLocks noGrp="1"/>
          </p:cNvSpPr>
          <p:nvPr>
            <p:ph type="body" idx="8"/>
          </p:nvPr>
        </p:nvSpPr>
        <p:spPr>
          <a:xfrm>
            <a:off x="2788920" y="5851526"/>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35" name="Google Shape;2035;p228"/>
          <p:cNvSpPr txBox="1">
            <a:spLocks noGrp="1"/>
          </p:cNvSpPr>
          <p:nvPr>
            <p:ph type="body" idx="9"/>
          </p:nvPr>
        </p:nvSpPr>
        <p:spPr>
          <a:xfrm>
            <a:off x="838200" y="5851525"/>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36" name="Google Shape;2036;p228"/>
          <p:cNvSpPr txBox="1">
            <a:spLocks noGrp="1"/>
          </p:cNvSpPr>
          <p:nvPr>
            <p:ph type="body" idx="13"/>
          </p:nvPr>
        </p:nvSpPr>
        <p:spPr>
          <a:xfrm>
            <a:off x="4960620" y="1870075"/>
            <a:ext cx="6393179" cy="4287837"/>
          </a:xfrm>
          <a:prstGeom prst="rect">
            <a:avLst/>
          </a:prstGeom>
          <a:noFill/>
          <a:ln>
            <a:noFill/>
          </a:ln>
        </p:spPr>
        <p:txBody>
          <a:bodyPr spcFirstLastPara="1" wrap="square" lIns="0" tIns="91425" rIns="0" bIns="45700" anchor="t" anchorCtr="0">
            <a:normAutofit/>
          </a:bodyPr>
          <a:lstStyle>
            <a:lvl1pPr marL="457200" lvl="0" indent="-406400" algn="l">
              <a:lnSpc>
                <a:spcPct val="90000"/>
              </a:lnSpc>
              <a:spcBef>
                <a:spcPts val="1000"/>
              </a:spcBef>
              <a:spcAft>
                <a:spcPts val="0"/>
              </a:spcAft>
              <a:buClr>
                <a:schemeClr val="dk1"/>
              </a:buClr>
              <a:buSzPts val="2800"/>
              <a:buChar char="•"/>
              <a:defRPr/>
            </a:lvl1pPr>
            <a:lvl2pPr marL="914400" lvl="1" indent="-381000" algn="l">
              <a:lnSpc>
                <a:spcPct val="90000"/>
              </a:lnSpc>
              <a:spcBef>
                <a:spcPts val="500"/>
              </a:spcBef>
              <a:spcAft>
                <a:spcPts val="0"/>
              </a:spcAft>
              <a:buClr>
                <a:schemeClr val="dk1"/>
              </a:buClr>
              <a:buSzPts val="2400"/>
              <a:buChar char="•"/>
              <a:defRPr/>
            </a:lvl2pPr>
            <a:lvl3pPr marL="1371600" lvl="2" indent="-355600" algn="l">
              <a:lnSpc>
                <a:spcPct val="90000"/>
              </a:lnSpc>
              <a:spcBef>
                <a:spcPts val="500"/>
              </a:spcBef>
              <a:spcAft>
                <a:spcPts val="0"/>
              </a:spcAft>
              <a:buClr>
                <a:schemeClr val="dk1"/>
              </a:buClr>
              <a:buSzPts val="20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37" name="Google Shape;2037;p228"/>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60">
  <p:cSld name="60">
    <p:spTree>
      <p:nvGrpSpPr>
        <p:cNvPr id="1" name="Shape 2038"/>
        <p:cNvGrpSpPr/>
        <p:nvPr/>
      </p:nvGrpSpPr>
      <p:grpSpPr>
        <a:xfrm>
          <a:off x="0" y="0"/>
          <a:ext cx="0" cy="0"/>
          <a:chOff x="0" y="0"/>
          <a:chExt cx="0" cy="0"/>
        </a:xfrm>
      </p:grpSpPr>
      <p:sp>
        <p:nvSpPr>
          <p:cNvPr id="2039" name="Google Shape;2039;p229"/>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40" name="Google Shape;2040;p229"/>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41" name="Google Shape;2041;p229"/>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042" name="Google Shape;2042;p229"/>
          <p:cNvSpPr txBox="1">
            <a:spLocks noGrp="1"/>
          </p:cNvSpPr>
          <p:nvPr>
            <p:ph type="title"/>
          </p:nvPr>
        </p:nvSpPr>
        <p:spPr>
          <a:xfrm>
            <a:off x="7147560" y="-1216836"/>
            <a:ext cx="4206239" cy="2336024"/>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43" name="Google Shape;2043;p229"/>
          <p:cNvSpPr txBox="1">
            <a:spLocks noGrp="1"/>
          </p:cNvSpPr>
          <p:nvPr>
            <p:ph type="body" idx="1"/>
          </p:nvPr>
        </p:nvSpPr>
        <p:spPr>
          <a:xfrm>
            <a:off x="7147561" y="1119188"/>
            <a:ext cx="4206238"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44" name="Google Shape;2044;p229"/>
          <p:cNvSpPr>
            <a:spLocks noGrp="1"/>
          </p:cNvSpPr>
          <p:nvPr>
            <p:ph type="pic" idx="2"/>
          </p:nvPr>
        </p:nvSpPr>
        <p:spPr>
          <a:xfrm>
            <a:off x="838200" y="2358546"/>
            <a:ext cx="1663700" cy="1663700"/>
          </a:xfrm>
          <a:prstGeom prst="rect">
            <a:avLst/>
          </a:prstGeom>
          <a:noFill/>
          <a:ln>
            <a:noFill/>
          </a:ln>
        </p:spPr>
      </p:sp>
      <p:sp>
        <p:nvSpPr>
          <p:cNvPr id="2045" name="Google Shape;2045;p229"/>
          <p:cNvSpPr>
            <a:spLocks noGrp="1"/>
          </p:cNvSpPr>
          <p:nvPr>
            <p:ph type="pic" idx="3"/>
          </p:nvPr>
        </p:nvSpPr>
        <p:spPr>
          <a:xfrm>
            <a:off x="2788920" y="2358546"/>
            <a:ext cx="1663700" cy="1663700"/>
          </a:xfrm>
          <a:prstGeom prst="rect">
            <a:avLst/>
          </a:prstGeom>
          <a:noFill/>
          <a:ln>
            <a:noFill/>
          </a:ln>
        </p:spPr>
      </p:sp>
      <p:sp>
        <p:nvSpPr>
          <p:cNvPr id="2046" name="Google Shape;2046;p229"/>
          <p:cNvSpPr txBox="1">
            <a:spLocks noGrp="1"/>
          </p:cNvSpPr>
          <p:nvPr>
            <p:ph type="body" idx="4"/>
          </p:nvPr>
        </p:nvSpPr>
        <p:spPr>
          <a:xfrm>
            <a:off x="2788920" y="3715859"/>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47" name="Google Shape;2047;p229"/>
          <p:cNvSpPr txBox="1">
            <a:spLocks noGrp="1"/>
          </p:cNvSpPr>
          <p:nvPr>
            <p:ph type="body" idx="5"/>
          </p:nvPr>
        </p:nvSpPr>
        <p:spPr>
          <a:xfrm>
            <a:off x="838200" y="3715858"/>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48" name="Google Shape;2048;p229"/>
          <p:cNvSpPr>
            <a:spLocks noGrp="1"/>
          </p:cNvSpPr>
          <p:nvPr>
            <p:ph type="pic" idx="6"/>
          </p:nvPr>
        </p:nvSpPr>
        <p:spPr>
          <a:xfrm>
            <a:off x="838200" y="4463732"/>
            <a:ext cx="1663700" cy="1663700"/>
          </a:xfrm>
          <a:prstGeom prst="rect">
            <a:avLst/>
          </a:prstGeom>
          <a:noFill/>
          <a:ln>
            <a:noFill/>
          </a:ln>
        </p:spPr>
      </p:sp>
      <p:sp>
        <p:nvSpPr>
          <p:cNvPr id="2049" name="Google Shape;2049;p229"/>
          <p:cNvSpPr>
            <a:spLocks noGrp="1"/>
          </p:cNvSpPr>
          <p:nvPr>
            <p:ph type="pic" idx="7"/>
          </p:nvPr>
        </p:nvSpPr>
        <p:spPr>
          <a:xfrm>
            <a:off x="2788920" y="4463732"/>
            <a:ext cx="1663700" cy="1663700"/>
          </a:xfrm>
          <a:prstGeom prst="rect">
            <a:avLst/>
          </a:prstGeom>
          <a:noFill/>
          <a:ln>
            <a:noFill/>
          </a:ln>
        </p:spPr>
      </p:sp>
      <p:sp>
        <p:nvSpPr>
          <p:cNvPr id="2050" name="Google Shape;2050;p229"/>
          <p:cNvSpPr txBox="1">
            <a:spLocks noGrp="1"/>
          </p:cNvSpPr>
          <p:nvPr>
            <p:ph type="body" idx="8"/>
          </p:nvPr>
        </p:nvSpPr>
        <p:spPr>
          <a:xfrm>
            <a:off x="2788920" y="5821045"/>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1" name="Google Shape;2051;p229"/>
          <p:cNvSpPr txBox="1">
            <a:spLocks noGrp="1"/>
          </p:cNvSpPr>
          <p:nvPr>
            <p:ph type="body" idx="9"/>
          </p:nvPr>
        </p:nvSpPr>
        <p:spPr>
          <a:xfrm>
            <a:off x="838200" y="5821044"/>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2" name="Google Shape;2052;p229"/>
          <p:cNvSpPr txBox="1">
            <a:spLocks noGrp="1"/>
          </p:cNvSpPr>
          <p:nvPr>
            <p:ph type="body" idx="13"/>
          </p:nvPr>
        </p:nvSpPr>
        <p:spPr>
          <a:xfrm>
            <a:off x="7147560" y="1870075"/>
            <a:ext cx="4206239" cy="4287837"/>
          </a:xfrm>
          <a:prstGeom prst="rect">
            <a:avLst/>
          </a:prstGeom>
          <a:noFill/>
          <a:ln>
            <a:noFill/>
          </a:ln>
        </p:spPr>
        <p:txBody>
          <a:bodyPr spcFirstLastPara="1" wrap="square" lIns="0" tIns="91425" rIns="0" bIns="45700" anchor="t" anchorCtr="0">
            <a:normAutofit/>
          </a:bodyPr>
          <a:lstStyle>
            <a:lvl1pPr marL="457200" lvl="0" indent="-406400" algn="l">
              <a:lnSpc>
                <a:spcPct val="90000"/>
              </a:lnSpc>
              <a:spcBef>
                <a:spcPts val="1000"/>
              </a:spcBef>
              <a:spcAft>
                <a:spcPts val="0"/>
              </a:spcAft>
              <a:buClr>
                <a:schemeClr val="dk1"/>
              </a:buClr>
              <a:buSzPts val="2800"/>
              <a:buChar char="•"/>
              <a:defRPr/>
            </a:lvl1pPr>
            <a:lvl2pPr marL="914400" lvl="1" indent="-381000" algn="l">
              <a:lnSpc>
                <a:spcPct val="90000"/>
              </a:lnSpc>
              <a:spcBef>
                <a:spcPts val="500"/>
              </a:spcBef>
              <a:spcAft>
                <a:spcPts val="0"/>
              </a:spcAft>
              <a:buClr>
                <a:schemeClr val="dk1"/>
              </a:buClr>
              <a:buSzPts val="2400"/>
              <a:buChar char="•"/>
              <a:defRPr/>
            </a:lvl2pPr>
            <a:lvl3pPr marL="1371600" lvl="2" indent="-355600" algn="l">
              <a:lnSpc>
                <a:spcPct val="90000"/>
              </a:lnSpc>
              <a:spcBef>
                <a:spcPts val="500"/>
              </a:spcBef>
              <a:spcAft>
                <a:spcPts val="0"/>
              </a:spcAft>
              <a:buClr>
                <a:schemeClr val="dk1"/>
              </a:buClr>
              <a:buSzPts val="20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3" name="Google Shape;2053;p229"/>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
        <p:nvSpPr>
          <p:cNvPr id="2054" name="Google Shape;2054;p229"/>
          <p:cNvSpPr>
            <a:spLocks noGrp="1"/>
          </p:cNvSpPr>
          <p:nvPr>
            <p:ph type="pic" idx="14"/>
          </p:nvPr>
        </p:nvSpPr>
        <p:spPr>
          <a:xfrm>
            <a:off x="838200" y="253363"/>
            <a:ext cx="1663700" cy="1663700"/>
          </a:xfrm>
          <a:prstGeom prst="rect">
            <a:avLst/>
          </a:prstGeom>
          <a:noFill/>
          <a:ln>
            <a:noFill/>
          </a:ln>
        </p:spPr>
      </p:sp>
      <p:sp>
        <p:nvSpPr>
          <p:cNvPr id="2055" name="Google Shape;2055;p229"/>
          <p:cNvSpPr>
            <a:spLocks noGrp="1"/>
          </p:cNvSpPr>
          <p:nvPr>
            <p:ph type="pic" idx="15"/>
          </p:nvPr>
        </p:nvSpPr>
        <p:spPr>
          <a:xfrm>
            <a:off x="2788920" y="253363"/>
            <a:ext cx="1663700" cy="1663700"/>
          </a:xfrm>
          <a:prstGeom prst="rect">
            <a:avLst/>
          </a:prstGeom>
          <a:noFill/>
          <a:ln>
            <a:noFill/>
          </a:ln>
        </p:spPr>
      </p:sp>
      <p:sp>
        <p:nvSpPr>
          <p:cNvPr id="2056" name="Google Shape;2056;p229"/>
          <p:cNvSpPr txBox="1">
            <a:spLocks noGrp="1"/>
          </p:cNvSpPr>
          <p:nvPr>
            <p:ph type="body" idx="16"/>
          </p:nvPr>
        </p:nvSpPr>
        <p:spPr>
          <a:xfrm>
            <a:off x="2788920" y="1610676"/>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7" name="Google Shape;2057;p229"/>
          <p:cNvSpPr txBox="1">
            <a:spLocks noGrp="1"/>
          </p:cNvSpPr>
          <p:nvPr>
            <p:ph type="body" idx="17"/>
          </p:nvPr>
        </p:nvSpPr>
        <p:spPr>
          <a:xfrm>
            <a:off x="838200" y="1610675"/>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58" name="Google Shape;2058;p229"/>
          <p:cNvSpPr>
            <a:spLocks noGrp="1"/>
          </p:cNvSpPr>
          <p:nvPr>
            <p:ph type="pic" idx="18"/>
          </p:nvPr>
        </p:nvSpPr>
        <p:spPr>
          <a:xfrm>
            <a:off x="4739640" y="2355193"/>
            <a:ext cx="1663700" cy="1663700"/>
          </a:xfrm>
          <a:prstGeom prst="rect">
            <a:avLst/>
          </a:prstGeom>
          <a:noFill/>
          <a:ln>
            <a:noFill/>
          </a:ln>
        </p:spPr>
      </p:sp>
      <p:sp>
        <p:nvSpPr>
          <p:cNvPr id="2059" name="Google Shape;2059;p229"/>
          <p:cNvSpPr txBox="1">
            <a:spLocks noGrp="1"/>
          </p:cNvSpPr>
          <p:nvPr>
            <p:ph type="body" idx="19"/>
          </p:nvPr>
        </p:nvSpPr>
        <p:spPr>
          <a:xfrm>
            <a:off x="4739640" y="3712506"/>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60" name="Google Shape;2060;p229"/>
          <p:cNvSpPr>
            <a:spLocks noGrp="1"/>
          </p:cNvSpPr>
          <p:nvPr>
            <p:ph type="pic" idx="20"/>
          </p:nvPr>
        </p:nvSpPr>
        <p:spPr>
          <a:xfrm>
            <a:off x="4739640" y="4460379"/>
            <a:ext cx="1663700" cy="1663700"/>
          </a:xfrm>
          <a:prstGeom prst="rect">
            <a:avLst/>
          </a:prstGeom>
          <a:noFill/>
          <a:ln>
            <a:noFill/>
          </a:ln>
        </p:spPr>
      </p:sp>
      <p:sp>
        <p:nvSpPr>
          <p:cNvPr id="2061" name="Google Shape;2061;p229"/>
          <p:cNvSpPr txBox="1">
            <a:spLocks noGrp="1"/>
          </p:cNvSpPr>
          <p:nvPr>
            <p:ph type="body" idx="21"/>
          </p:nvPr>
        </p:nvSpPr>
        <p:spPr>
          <a:xfrm>
            <a:off x="4739640" y="5817692"/>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62" name="Google Shape;2062;p229"/>
          <p:cNvSpPr>
            <a:spLocks noGrp="1"/>
          </p:cNvSpPr>
          <p:nvPr>
            <p:ph type="pic" idx="22"/>
          </p:nvPr>
        </p:nvSpPr>
        <p:spPr>
          <a:xfrm>
            <a:off x="4739640" y="250010"/>
            <a:ext cx="1663700" cy="1663700"/>
          </a:xfrm>
          <a:prstGeom prst="rect">
            <a:avLst/>
          </a:prstGeom>
          <a:noFill/>
          <a:ln>
            <a:noFill/>
          </a:ln>
        </p:spPr>
      </p:sp>
      <p:sp>
        <p:nvSpPr>
          <p:cNvPr id="2063" name="Google Shape;2063;p229"/>
          <p:cNvSpPr txBox="1">
            <a:spLocks noGrp="1"/>
          </p:cNvSpPr>
          <p:nvPr>
            <p:ph type="body" idx="23"/>
          </p:nvPr>
        </p:nvSpPr>
        <p:spPr>
          <a:xfrm>
            <a:off x="4739640" y="1607323"/>
            <a:ext cx="166370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61">
  <p:cSld name="61">
    <p:spTree>
      <p:nvGrpSpPr>
        <p:cNvPr id="1" name="Shape 2064"/>
        <p:cNvGrpSpPr/>
        <p:nvPr/>
      </p:nvGrpSpPr>
      <p:grpSpPr>
        <a:xfrm>
          <a:off x="0" y="0"/>
          <a:ext cx="0" cy="0"/>
          <a:chOff x="0" y="0"/>
          <a:chExt cx="0" cy="0"/>
        </a:xfrm>
      </p:grpSpPr>
      <p:sp>
        <p:nvSpPr>
          <p:cNvPr id="2065" name="Google Shape;2065;p230"/>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66" name="Google Shape;2066;p230"/>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67" name="Google Shape;2067;p230"/>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068" name="Google Shape;2068;p230"/>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69" name="Google Shape;2069;p230"/>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0" name="Google Shape;2070;p230"/>
          <p:cNvSpPr>
            <a:spLocks noGrp="1"/>
          </p:cNvSpPr>
          <p:nvPr>
            <p:ph type="pic" idx="2"/>
          </p:nvPr>
        </p:nvSpPr>
        <p:spPr>
          <a:xfrm>
            <a:off x="834836" y="1870073"/>
            <a:ext cx="2395728" cy="2395728"/>
          </a:xfrm>
          <a:prstGeom prst="rect">
            <a:avLst/>
          </a:prstGeom>
          <a:noFill/>
          <a:ln>
            <a:noFill/>
          </a:ln>
        </p:spPr>
      </p:sp>
      <p:sp>
        <p:nvSpPr>
          <p:cNvPr id="2071" name="Google Shape;2071;p230"/>
          <p:cNvSpPr txBox="1">
            <a:spLocks noGrp="1"/>
          </p:cNvSpPr>
          <p:nvPr>
            <p:ph type="body" idx="3"/>
          </p:nvPr>
        </p:nvSpPr>
        <p:spPr>
          <a:xfrm>
            <a:off x="834836" y="4265801"/>
            <a:ext cx="2395728"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2" name="Google Shape;2072;p230"/>
          <p:cNvSpPr txBox="1">
            <a:spLocks noGrp="1"/>
          </p:cNvSpPr>
          <p:nvPr>
            <p:ph type="body" idx="4"/>
          </p:nvPr>
        </p:nvSpPr>
        <p:spPr>
          <a:xfrm>
            <a:off x="838199" y="4788068"/>
            <a:ext cx="2395728"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3" name="Google Shape;2073;p230"/>
          <p:cNvSpPr>
            <a:spLocks noGrp="1"/>
          </p:cNvSpPr>
          <p:nvPr>
            <p:ph type="pic" idx="5"/>
          </p:nvPr>
        </p:nvSpPr>
        <p:spPr>
          <a:xfrm>
            <a:off x="3543703" y="1870073"/>
            <a:ext cx="2395728" cy="2395728"/>
          </a:xfrm>
          <a:prstGeom prst="rect">
            <a:avLst/>
          </a:prstGeom>
          <a:noFill/>
          <a:ln>
            <a:noFill/>
          </a:ln>
        </p:spPr>
      </p:sp>
      <p:sp>
        <p:nvSpPr>
          <p:cNvPr id="2074" name="Google Shape;2074;p230"/>
          <p:cNvSpPr txBox="1">
            <a:spLocks noGrp="1"/>
          </p:cNvSpPr>
          <p:nvPr>
            <p:ph type="body" idx="6"/>
          </p:nvPr>
        </p:nvSpPr>
        <p:spPr>
          <a:xfrm>
            <a:off x="3543703" y="4265801"/>
            <a:ext cx="2395728"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5" name="Google Shape;2075;p230"/>
          <p:cNvSpPr txBox="1">
            <a:spLocks noGrp="1"/>
          </p:cNvSpPr>
          <p:nvPr>
            <p:ph type="body" idx="7"/>
          </p:nvPr>
        </p:nvSpPr>
        <p:spPr>
          <a:xfrm>
            <a:off x="3544823"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6" name="Google Shape;2076;p230"/>
          <p:cNvSpPr>
            <a:spLocks noGrp="1"/>
          </p:cNvSpPr>
          <p:nvPr>
            <p:ph type="pic" idx="8"/>
          </p:nvPr>
        </p:nvSpPr>
        <p:spPr>
          <a:xfrm>
            <a:off x="6252570" y="1870073"/>
            <a:ext cx="2395728" cy="2395728"/>
          </a:xfrm>
          <a:prstGeom prst="rect">
            <a:avLst/>
          </a:prstGeom>
          <a:noFill/>
          <a:ln>
            <a:noFill/>
          </a:ln>
        </p:spPr>
      </p:sp>
      <p:sp>
        <p:nvSpPr>
          <p:cNvPr id="2077" name="Google Shape;2077;p230"/>
          <p:cNvSpPr txBox="1">
            <a:spLocks noGrp="1"/>
          </p:cNvSpPr>
          <p:nvPr>
            <p:ph type="body" idx="9"/>
          </p:nvPr>
        </p:nvSpPr>
        <p:spPr>
          <a:xfrm>
            <a:off x="6252570" y="4265801"/>
            <a:ext cx="2395728"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8" name="Google Shape;2078;p230"/>
          <p:cNvSpPr txBox="1">
            <a:spLocks noGrp="1"/>
          </p:cNvSpPr>
          <p:nvPr>
            <p:ph type="body" idx="13"/>
          </p:nvPr>
        </p:nvSpPr>
        <p:spPr>
          <a:xfrm>
            <a:off x="6251447"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79" name="Google Shape;2079;p230"/>
          <p:cNvSpPr>
            <a:spLocks noGrp="1"/>
          </p:cNvSpPr>
          <p:nvPr>
            <p:ph type="pic" idx="14"/>
          </p:nvPr>
        </p:nvSpPr>
        <p:spPr>
          <a:xfrm>
            <a:off x="8961436" y="1870073"/>
            <a:ext cx="2395728" cy="2395728"/>
          </a:xfrm>
          <a:prstGeom prst="rect">
            <a:avLst/>
          </a:prstGeom>
          <a:noFill/>
          <a:ln>
            <a:noFill/>
          </a:ln>
        </p:spPr>
      </p:sp>
      <p:sp>
        <p:nvSpPr>
          <p:cNvPr id="2080" name="Google Shape;2080;p230"/>
          <p:cNvSpPr txBox="1">
            <a:spLocks noGrp="1"/>
          </p:cNvSpPr>
          <p:nvPr>
            <p:ph type="body" idx="15"/>
          </p:nvPr>
        </p:nvSpPr>
        <p:spPr>
          <a:xfrm>
            <a:off x="8961436" y="4265801"/>
            <a:ext cx="2395728"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81" name="Google Shape;2081;p230"/>
          <p:cNvSpPr txBox="1">
            <a:spLocks noGrp="1"/>
          </p:cNvSpPr>
          <p:nvPr>
            <p:ph type="body" idx="16"/>
          </p:nvPr>
        </p:nvSpPr>
        <p:spPr>
          <a:xfrm>
            <a:off x="8958071"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82" name="Google Shape;2082;p230"/>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62">
  <p:cSld name="62">
    <p:spTree>
      <p:nvGrpSpPr>
        <p:cNvPr id="1" name="Shape 2083"/>
        <p:cNvGrpSpPr/>
        <p:nvPr/>
      </p:nvGrpSpPr>
      <p:grpSpPr>
        <a:xfrm>
          <a:off x="0" y="0"/>
          <a:ext cx="0" cy="0"/>
          <a:chOff x="0" y="0"/>
          <a:chExt cx="0" cy="0"/>
        </a:xfrm>
      </p:grpSpPr>
      <p:sp>
        <p:nvSpPr>
          <p:cNvPr id="2084" name="Google Shape;2084;p231"/>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85" name="Google Shape;2085;p231"/>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86" name="Google Shape;2086;p231"/>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087" name="Google Shape;2087;p231"/>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88" name="Google Shape;2088;p231"/>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89" name="Google Shape;2089;p231"/>
          <p:cNvSpPr>
            <a:spLocks noGrp="1"/>
          </p:cNvSpPr>
          <p:nvPr>
            <p:ph type="pic" idx="2"/>
          </p:nvPr>
        </p:nvSpPr>
        <p:spPr>
          <a:xfrm>
            <a:off x="838200" y="1870073"/>
            <a:ext cx="2395728" cy="2395728"/>
          </a:xfrm>
          <a:prstGeom prst="rect">
            <a:avLst/>
          </a:prstGeom>
          <a:noFill/>
          <a:ln>
            <a:noFill/>
          </a:ln>
        </p:spPr>
      </p:sp>
      <p:sp>
        <p:nvSpPr>
          <p:cNvPr id="2090" name="Google Shape;2090;p231"/>
          <p:cNvSpPr txBox="1">
            <a:spLocks noGrp="1"/>
          </p:cNvSpPr>
          <p:nvPr>
            <p:ph type="body" idx="3"/>
          </p:nvPr>
        </p:nvSpPr>
        <p:spPr>
          <a:xfrm>
            <a:off x="838200" y="4314570"/>
            <a:ext cx="2395728" cy="30638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1600"/>
              <a:buNone/>
              <a:defRPr sz="1600" b="1">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1" name="Google Shape;2091;p231"/>
          <p:cNvSpPr txBox="1">
            <a:spLocks noGrp="1"/>
          </p:cNvSpPr>
          <p:nvPr>
            <p:ph type="body" idx="4"/>
          </p:nvPr>
        </p:nvSpPr>
        <p:spPr>
          <a:xfrm>
            <a:off x="838199"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2" name="Google Shape;2092;p231"/>
          <p:cNvSpPr>
            <a:spLocks noGrp="1"/>
          </p:cNvSpPr>
          <p:nvPr>
            <p:ph type="pic" idx="5"/>
          </p:nvPr>
        </p:nvSpPr>
        <p:spPr>
          <a:xfrm>
            <a:off x="3545946" y="1870073"/>
            <a:ext cx="2395728" cy="2395728"/>
          </a:xfrm>
          <a:prstGeom prst="rect">
            <a:avLst/>
          </a:prstGeom>
          <a:noFill/>
          <a:ln>
            <a:noFill/>
          </a:ln>
        </p:spPr>
      </p:sp>
      <p:sp>
        <p:nvSpPr>
          <p:cNvPr id="2093" name="Google Shape;2093;p231"/>
          <p:cNvSpPr txBox="1">
            <a:spLocks noGrp="1"/>
          </p:cNvSpPr>
          <p:nvPr>
            <p:ph type="body" idx="6"/>
          </p:nvPr>
        </p:nvSpPr>
        <p:spPr>
          <a:xfrm>
            <a:off x="3545946" y="4314570"/>
            <a:ext cx="2395728" cy="30638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1600"/>
              <a:buNone/>
              <a:defRPr sz="1600" b="1">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4" name="Google Shape;2094;p231"/>
          <p:cNvSpPr txBox="1">
            <a:spLocks noGrp="1"/>
          </p:cNvSpPr>
          <p:nvPr>
            <p:ph type="body" idx="7"/>
          </p:nvPr>
        </p:nvSpPr>
        <p:spPr>
          <a:xfrm>
            <a:off x="3545945"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5" name="Google Shape;2095;p231"/>
          <p:cNvSpPr>
            <a:spLocks noGrp="1"/>
          </p:cNvSpPr>
          <p:nvPr>
            <p:ph type="pic" idx="8"/>
          </p:nvPr>
        </p:nvSpPr>
        <p:spPr>
          <a:xfrm>
            <a:off x="6253692" y="1870073"/>
            <a:ext cx="2395728" cy="2395728"/>
          </a:xfrm>
          <a:prstGeom prst="rect">
            <a:avLst/>
          </a:prstGeom>
          <a:noFill/>
          <a:ln>
            <a:noFill/>
          </a:ln>
        </p:spPr>
      </p:sp>
      <p:sp>
        <p:nvSpPr>
          <p:cNvPr id="2096" name="Google Shape;2096;p231"/>
          <p:cNvSpPr txBox="1">
            <a:spLocks noGrp="1"/>
          </p:cNvSpPr>
          <p:nvPr>
            <p:ph type="body" idx="9"/>
          </p:nvPr>
        </p:nvSpPr>
        <p:spPr>
          <a:xfrm>
            <a:off x="6253692" y="4314570"/>
            <a:ext cx="2395728" cy="30638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1600"/>
              <a:buNone/>
              <a:defRPr sz="1600" b="1">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7" name="Google Shape;2097;p231"/>
          <p:cNvSpPr txBox="1">
            <a:spLocks noGrp="1"/>
          </p:cNvSpPr>
          <p:nvPr>
            <p:ph type="body" idx="13"/>
          </p:nvPr>
        </p:nvSpPr>
        <p:spPr>
          <a:xfrm>
            <a:off x="6253691"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98" name="Google Shape;2098;p231"/>
          <p:cNvSpPr>
            <a:spLocks noGrp="1"/>
          </p:cNvSpPr>
          <p:nvPr>
            <p:ph type="pic" idx="14"/>
          </p:nvPr>
        </p:nvSpPr>
        <p:spPr>
          <a:xfrm>
            <a:off x="8961437" y="1870073"/>
            <a:ext cx="2395728" cy="2395728"/>
          </a:xfrm>
          <a:prstGeom prst="rect">
            <a:avLst/>
          </a:prstGeom>
          <a:noFill/>
          <a:ln>
            <a:noFill/>
          </a:ln>
        </p:spPr>
      </p:sp>
      <p:sp>
        <p:nvSpPr>
          <p:cNvPr id="2099" name="Google Shape;2099;p231"/>
          <p:cNvSpPr txBox="1">
            <a:spLocks noGrp="1"/>
          </p:cNvSpPr>
          <p:nvPr>
            <p:ph type="body" idx="15"/>
          </p:nvPr>
        </p:nvSpPr>
        <p:spPr>
          <a:xfrm>
            <a:off x="8961437" y="4314570"/>
            <a:ext cx="2395728" cy="306387"/>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1600"/>
              <a:buNone/>
              <a:defRPr sz="1600" b="1">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00" name="Google Shape;2100;p231"/>
          <p:cNvSpPr txBox="1">
            <a:spLocks noGrp="1"/>
          </p:cNvSpPr>
          <p:nvPr>
            <p:ph type="body" idx="16"/>
          </p:nvPr>
        </p:nvSpPr>
        <p:spPr>
          <a:xfrm>
            <a:off x="8961436"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01" name="Google Shape;2101;p231"/>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cxnSp>
        <p:nvCxnSpPr>
          <p:cNvPr id="2102" name="Google Shape;2102;p231"/>
          <p:cNvCxnSpPr/>
          <p:nvPr/>
        </p:nvCxnSpPr>
        <p:spPr>
          <a:xfrm>
            <a:off x="838201" y="4694110"/>
            <a:ext cx="2395728" cy="0"/>
          </a:xfrm>
          <a:prstGeom prst="straightConnector1">
            <a:avLst/>
          </a:prstGeom>
          <a:noFill/>
          <a:ln w="12700" cap="flat" cmpd="sng">
            <a:solidFill>
              <a:schemeClr val="accent5"/>
            </a:solidFill>
            <a:prstDash val="solid"/>
            <a:miter lim="800000"/>
            <a:headEnd type="none" w="sm" len="sm"/>
            <a:tailEnd type="none" w="sm" len="sm"/>
          </a:ln>
        </p:spPr>
      </p:cxnSp>
      <p:cxnSp>
        <p:nvCxnSpPr>
          <p:cNvPr id="2103" name="Google Shape;2103;p231"/>
          <p:cNvCxnSpPr/>
          <p:nvPr/>
        </p:nvCxnSpPr>
        <p:spPr>
          <a:xfrm>
            <a:off x="3545947" y="4694110"/>
            <a:ext cx="2395728" cy="0"/>
          </a:xfrm>
          <a:prstGeom prst="straightConnector1">
            <a:avLst/>
          </a:prstGeom>
          <a:noFill/>
          <a:ln w="12700" cap="flat" cmpd="sng">
            <a:solidFill>
              <a:schemeClr val="accent5"/>
            </a:solidFill>
            <a:prstDash val="solid"/>
            <a:miter lim="800000"/>
            <a:headEnd type="none" w="sm" len="sm"/>
            <a:tailEnd type="none" w="sm" len="sm"/>
          </a:ln>
        </p:spPr>
      </p:cxnSp>
      <p:cxnSp>
        <p:nvCxnSpPr>
          <p:cNvPr id="2104" name="Google Shape;2104;p231"/>
          <p:cNvCxnSpPr/>
          <p:nvPr/>
        </p:nvCxnSpPr>
        <p:spPr>
          <a:xfrm>
            <a:off x="6253693" y="4694110"/>
            <a:ext cx="2395728" cy="0"/>
          </a:xfrm>
          <a:prstGeom prst="straightConnector1">
            <a:avLst/>
          </a:prstGeom>
          <a:noFill/>
          <a:ln w="12700" cap="flat" cmpd="sng">
            <a:solidFill>
              <a:schemeClr val="accent5"/>
            </a:solidFill>
            <a:prstDash val="solid"/>
            <a:miter lim="800000"/>
            <a:headEnd type="none" w="sm" len="sm"/>
            <a:tailEnd type="none" w="sm" len="sm"/>
          </a:ln>
        </p:spPr>
      </p:cxnSp>
      <p:cxnSp>
        <p:nvCxnSpPr>
          <p:cNvPr id="2105" name="Google Shape;2105;p231"/>
          <p:cNvCxnSpPr/>
          <p:nvPr/>
        </p:nvCxnSpPr>
        <p:spPr>
          <a:xfrm>
            <a:off x="8961438" y="4694110"/>
            <a:ext cx="2395728" cy="0"/>
          </a:xfrm>
          <a:prstGeom prst="straightConnector1">
            <a:avLst/>
          </a:prstGeom>
          <a:noFill/>
          <a:ln w="12700" cap="flat" cmpd="sng">
            <a:solidFill>
              <a:schemeClr val="accent5"/>
            </a:solidFill>
            <a:prstDash val="solid"/>
            <a:miter lim="800000"/>
            <a:headEnd type="none" w="sm" len="sm"/>
            <a:tailEnd type="none" w="sm" len="sm"/>
          </a:ln>
        </p:spPr>
      </p:cxn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63">
  <p:cSld name="63">
    <p:spTree>
      <p:nvGrpSpPr>
        <p:cNvPr id="1" name="Shape 2106"/>
        <p:cNvGrpSpPr/>
        <p:nvPr/>
      </p:nvGrpSpPr>
      <p:grpSpPr>
        <a:xfrm>
          <a:off x="0" y="0"/>
          <a:ext cx="0" cy="0"/>
          <a:chOff x="0" y="0"/>
          <a:chExt cx="0" cy="0"/>
        </a:xfrm>
      </p:grpSpPr>
      <p:sp>
        <p:nvSpPr>
          <p:cNvPr id="2107" name="Google Shape;2107;p232"/>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08" name="Google Shape;2108;p232"/>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09" name="Google Shape;2109;p232"/>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110" name="Google Shape;2110;p232"/>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11" name="Google Shape;2111;p232"/>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2" name="Google Shape;2112;p232"/>
          <p:cNvSpPr>
            <a:spLocks noGrp="1"/>
          </p:cNvSpPr>
          <p:nvPr>
            <p:ph type="pic" idx="2"/>
          </p:nvPr>
        </p:nvSpPr>
        <p:spPr>
          <a:xfrm>
            <a:off x="838199" y="1870073"/>
            <a:ext cx="2395728" cy="2395728"/>
          </a:xfrm>
          <a:prstGeom prst="rect">
            <a:avLst/>
          </a:prstGeom>
          <a:noFill/>
          <a:ln>
            <a:noFill/>
          </a:ln>
        </p:spPr>
      </p:sp>
      <p:sp>
        <p:nvSpPr>
          <p:cNvPr id="2113" name="Google Shape;2113;p232"/>
          <p:cNvSpPr txBox="1">
            <a:spLocks noGrp="1"/>
          </p:cNvSpPr>
          <p:nvPr>
            <p:ph type="body" idx="3"/>
          </p:nvPr>
        </p:nvSpPr>
        <p:spPr>
          <a:xfrm>
            <a:off x="1029702" y="4037234"/>
            <a:ext cx="2012723" cy="479297"/>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400"/>
              <a:buNone/>
              <a:defRPr sz="14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4" name="Google Shape;2114;p232"/>
          <p:cNvSpPr txBox="1">
            <a:spLocks noGrp="1"/>
          </p:cNvSpPr>
          <p:nvPr>
            <p:ph type="body" idx="4"/>
          </p:nvPr>
        </p:nvSpPr>
        <p:spPr>
          <a:xfrm>
            <a:off x="838199"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5" name="Google Shape;2115;p232"/>
          <p:cNvSpPr>
            <a:spLocks noGrp="1"/>
          </p:cNvSpPr>
          <p:nvPr>
            <p:ph type="pic" idx="5"/>
          </p:nvPr>
        </p:nvSpPr>
        <p:spPr>
          <a:xfrm>
            <a:off x="3545945" y="1870073"/>
            <a:ext cx="2395728" cy="2395728"/>
          </a:xfrm>
          <a:prstGeom prst="rect">
            <a:avLst/>
          </a:prstGeom>
          <a:noFill/>
          <a:ln>
            <a:noFill/>
          </a:ln>
        </p:spPr>
      </p:sp>
      <p:sp>
        <p:nvSpPr>
          <p:cNvPr id="2116" name="Google Shape;2116;p232"/>
          <p:cNvSpPr txBox="1">
            <a:spLocks noGrp="1"/>
          </p:cNvSpPr>
          <p:nvPr>
            <p:ph type="body" idx="6"/>
          </p:nvPr>
        </p:nvSpPr>
        <p:spPr>
          <a:xfrm>
            <a:off x="3737448" y="4037234"/>
            <a:ext cx="2012723" cy="479297"/>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400"/>
              <a:buNone/>
              <a:defRPr sz="14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7" name="Google Shape;2117;p232"/>
          <p:cNvSpPr txBox="1">
            <a:spLocks noGrp="1"/>
          </p:cNvSpPr>
          <p:nvPr>
            <p:ph type="body" idx="7"/>
          </p:nvPr>
        </p:nvSpPr>
        <p:spPr>
          <a:xfrm>
            <a:off x="3545945"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18" name="Google Shape;2118;p232"/>
          <p:cNvSpPr>
            <a:spLocks noGrp="1"/>
          </p:cNvSpPr>
          <p:nvPr>
            <p:ph type="pic" idx="8"/>
          </p:nvPr>
        </p:nvSpPr>
        <p:spPr>
          <a:xfrm>
            <a:off x="6253691" y="1870073"/>
            <a:ext cx="2395728" cy="2395728"/>
          </a:xfrm>
          <a:prstGeom prst="rect">
            <a:avLst/>
          </a:prstGeom>
          <a:noFill/>
          <a:ln>
            <a:noFill/>
          </a:ln>
        </p:spPr>
      </p:sp>
      <p:sp>
        <p:nvSpPr>
          <p:cNvPr id="2119" name="Google Shape;2119;p232"/>
          <p:cNvSpPr txBox="1">
            <a:spLocks noGrp="1"/>
          </p:cNvSpPr>
          <p:nvPr>
            <p:ph type="body" idx="9"/>
          </p:nvPr>
        </p:nvSpPr>
        <p:spPr>
          <a:xfrm>
            <a:off x="6445194" y="4037234"/>
            <a:ext cx="2012723" cy="479297"/>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400"/>
              <a:buNone/>
              <a:defRPr sz="14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20" name="Google Shape;2120;p232"/>
          <p:cNvSpPr txBox="1">
            <a:spLocks noGrp="1"/>
          </p:cNvSpPr>
          <p:nvPr>
            <p:ph type="body" idx="13"/>
          </p:nvPr>
        </p:nvSpPr>
        <p:spPr>
          <a:xfrm>
            <a:off x="6253691"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21" name="Google Shape;2121;p232"/>
          <p:cNvSpPr>
            <a:spLocks noGrp="1"/>
          </p:cNvSpPr>
          <p:nvPr>
            <p:ph type="pic" idx="14"/>
          </p:nvPr>
        </p:nvSpPr>
        <p:spPr>
          <a:xfrm>
            <a:off x="8961436" y="1870073"/>
            <a:ext cx="2395728" cy="2395728"/>
          </a:xfrm>
          <a:prstGeom prst="rect">
            <a:avLst/>
          </a:prstGeom>
          <a:noFill/>
          <a:ln>
            <a:noFill/>
          </a:ln>
        </p:spPr>
      </p:sp>
      <p:sp>
        <p:nvSpPr>
          <p:cNvPr id="2122" name="Google Shape;2122;p232"/>
          <p:cNvSpPr txBox="1">
            <a:spLocks noGrp="1"/>
          </p:cNvSpPr>
          <p:nvPr>
            <p:ph type="body" idx="15"/>
          </p:nvPr>
        </p:nvSpPr>
        <p:spPr>
          <a:xfrm>
            <a:off x="9152939" y="4037234"/>
            <a:ext cx="2012723" cy="479297"/>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400"/>
              <a:buNone/>
              <a:defRPr sz="14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23" name="Google Shape;2123;p232"/>
          <p:cNvSpPr txBox="1">
            <a:spLocks noGrp="1"/>
          </p:cNvSpPr>
          <p:nvPr>
            <p:ph type="body" idx="16"/>
          </p:nvPr>
        </p:nvSpPr>
        <p:spPr>
          <a:xfrm>
            <a:off x="8961436" y="4767263"/>
            <a:ext cx="2395728" cy="1294870"/>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24" name="Google Shape;2124;p232"/>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64">
  <p:cSld name="64">
    <p:spTree>
      <p:nvGrpSpPr>
        <p:cNvPr id="1" name="Shape 2125"/>
        <p:cNvGrpSpPr/>
        <p:nvPr/>
      </p:nvGrpSpPr>
      <p:grpSpPr>
        <a:xfrm>
          <a:off x="0" y="0"/>
          <a:ext cx="0" cy="0"/>
          <a:chOff x="0" y="0"/>
          <a:chExt cx="0" cy="0"/>
        </a:xfrm>
      </p:grpSpPr>
      <p:sp>
        <p:nvSpPr>
          <p:cNvPr id="2126" name="Google Shape;2126;p233"/>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27" name="Google Shape;2127;p233"/>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28" name="Google Shape;2128;p233"/>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129" name="Google Shape;2129;p233"/>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30" name="Google Shape;2130;p233"/>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1" name="Google Shape;2131;p233"/>
          <p:cNvSpPr>
            <a:spLocks noGrp="1"/>
          </p:cNvSpPr>
          <p:nvPr>
            <p:ph type="pic" idx="2"/>
          </p:nvPr>
        </p:nvSpPr>
        <p:spPr>
          <a:xfrm>
            <a:off x="838201" y="1870073"/>
            <a:ext cx="3337560" cy="2395728"/>
          </a:xfrm>
          <a:prstGeom prst="rect">
            <a:avLst/>
          </a:prstGeom>
          <a:noFill/>
          <a:ln>
            <a:noFill/>
          </a:ln>
        </p:spPr>
      </p:sp>
      <p:sp>
        <p:nvSpPr>
          <p:cNvPr id="2132" name="Google Shape;2132;p233"/>
          <p:cNvSpPr txBox="1">
            <a:spLocks noGrp="1"/>
          </p:cNvSpPr>
          <p:nvPr>
            <p:ph type="body" idx="3"/>
          </p:nvPr>
        </p:nvSpPr>
        <p:spPr>
          <a:xfrm>
            <a:off x="838201" y="4265801"/>
            <a:ext cx="333756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3" name="Google Shape;2133;p233"/>
          <p:cNvSpPr txBox="1">
            <a:spLocks noGrp="1"/>
          </p:cNvSpPr>
          <p:nvPr>
            <p:ph type="body" idx="4"/>
          </p:nvPr>
        </p:nvSpPr>
        <p:spPr>
          <a:xfrm>
            <a:off x="838200" y="4767263"/>
            <a:ext cx="3337560"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4" name="Google Shape;2134;p233"/>
          <p:cNvSpPr>
            <a:spLocks noGrp="1"/>
          </p:cNvSpPr>
          <p:nvPr>
            <p:ph type="pic" idx="5"/>
          </p:nvPr>
        </p:nvSpPr>
        <p:spPr>
          <a:xfrm>
            <a:off x="4428542" y="1870073"/>
            <a:ext cx="3337560" cy="2395728"/>
          </a:xfrm>
          <a:prstGeom prst="rect">
            <a:avLst/>
          </a:prstGeom>
          <a:noFill/>
          <a:ln>
            <a:noFill/>
          </a:ln>
        </p:spPr>
      </p:sp>
      <p:sp>
        <p:nvSpPr>
          <p:cNvPr id="2135" name="Google Shape;2135;p233"/>
          <p:cNvSpPr txBox="1">
            <a:spLocks noGrp="1"/>
          </p:cNvSpPr>
          <p:nvPr>
            <p:ph type="body" idx="6"/>
          </p:nvPr>
        </p:nvSpPr>
        <p:spPr>
          <a:xfrm>
            <a:off x="4428542" y="4265801"/>
            <a:ext cx="333756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6" name="Google Shape;2136;p233"/>
          <p:cNvSpPr txBox="1">
            <a:spLocks noGrp="1"/>
          </p:cNvSpPr>
          <p:nvPr>
            <p:ph type="body" idx="7"/>
          </p:nvPr>
        </p:nvSpPr>
        <p:spPr>
          <a:xfrm>
            <a:off x="4428541" y="4767263"/>
            <a:ext cx="3337560"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7" name="Google Shape;2137;p233"/>
          <p:cNvSpPr>
            <a:spLocks noGrp="1"/>
          </p:cNvSpPr>
          <p:nvPr>
            <p:ph type="pic" idx="8"/>
          </p:nvPr>
        </p:nvSpPr>
        <p:spPr>
          <a:xfrm>
            <a:off x="8018885" y="1870073"/>
            <a:ext cx="3337560" cy="2395728"/>
          </a:xfrm>
          <a:prstGeom prst="rect">
            <a:avLst/>
          </a:prstGeom>
          <a:noFill/>
          <a:ln>
            <a:noFill/>
          </a:ln>
        </p:spPr>
      </p:sp>
      <p:sp>
        <p:nvSpPr>
          <p:cNvPr id="2138" name="Google Shape;2138;p233"/>
          <p:cNvSpPr txBox="1">
            <a:spLocks noGrp="1"/>
          </p:cNvSpPr>
          <p:nvPr>
            <p:ph type="body" idx="9"/>
          </p:nvPr>
        </p:nvSpPr>
        <p:spPr>
          <a:xfrm>
            <a:off x="8018885" y="4265801"/>
            <a:ext cx="333756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39" name="Google Shape;2139;p233"/>
          <p:cNvSpPr txBox="1">
            <a:spLocks noGrp="1"/>
          </p:cNvSpPr>
          <p:nvPr>
            <p:ph type="body" idx="13"/>
          </p:nvPr>
        </p:nvSpPr>
        <p:spPr>
          <a:xfrm>
            <a:off x="8018884" y="4767263"/>
            <a:ext cx="3337560"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40" name="Google Shape;2140;p233"/>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65">
  <p:cSld name="65">
    <p:spTree>
      <p:nvGrpSpPr>
        <p:cNvPr id="1" name="Shape 2141"/>
        <p:cNvGrpSpPr/>
        <p:nvPr/>
      </p:nvGrpSpPr>
      <p:grpSpPr>
        <a:xfrm>
          <a:off x="0" y="0"/>
          <a:ext cx="0" cy="0"/>
          <a:chOff x="0" y="0"/>
          <a:chExt cx="0" cy="0"/>
        </a:xfrm>
      </p:grpSpPr>
      <p:sp>
        <p:nvSpPr>
          <p:cNvPr id="2142" name="Google Shape;2142;p234"/>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43" name="Google Shape;2143;p234"/>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44" name="Google Shape;2144;p234"/>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145" name="Google Shape;2145;p234"/>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46" name="Google Shape;2146;p234"/>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47" name="Google Shape;2147;p234"/>
          <p:cNvSpPr>
            <a:spLocks noGrp="1"/>
          </p:cNvSpPr>
          <p:nvPr>
            <p:ph type="pic" idx="2"/>
          </p:nvPr>
        </p:nvSpPr>
        <p:spPr>
          <a:xfrm>
            <a:off x="838201" y="1870073"/>
            <a:ext cx="3337560" cy="2395728"/>
          </a:xfrm>
          <a:prstGeom prst="rect">
            <a:avLst/>
          </a:prstGeom>
          <a:noFill/>
          <a:ln>
            <a:noFill/>
          </a:ln>
        </p:spPr>
      </p:sp>
      <p:sp>
        <p:nvSpPr>
          <p:cNvPr id="2148" name="Google Shape;2148;p234"/>
          <p:cNvSpPr txBox="1">
            <a:spLocks noGrp="1"/>
          </p:cNvSpPr>
          <p:nvPr>
            <p:ph type="body" idx="3"/>
          </p:nvPr>
        </p:nvSpPr>
        <p:spPr>
          <a:xfrm>
            <a:off x="838201" y="4281917"/>
            <a:ext cx="3337560" cy="403246"/>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1600"/>
              <a:buNone/>
              <a:defRPr sz="1600" b="1">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49" name="Google Shape;2149;p234"/>
          <p:cNvSpPr txBox="1">
            <a:spLocks noGrp="1"/>
          </p:cNvSpPr>
          <p:nvPr>
            <p:ph type="body" idx="4"/>
          </p:nvPr>
        </p:nvSpPr>
        <p:spPr>
          <a:xfrm>
            <a:off x="838200" y="5005137"/>
            <a:ext cx="333756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50" name="Google Shape;2150;p234"/>
          <p:cNvSpPr>
            <a:spLocks noGrp="1"/>
          </p:cNvSpPr>
          <p:nvPr>
            <p:ph type="pic" idx="5"/>
          </p:nvPr>
        </p:nvSpPr>
        <p:spPr>
          <a:xfrm>
            <a:off x="4428542" y="1870073"/>
            <a:ext cx="3337560" cy="2395728"/>
          </a:xfrm>
          <a:prstGeom prst="rect">
            <a:avLst/>
          </a:prstGeom>
          <a:noFill/>
          <a:ln>
            <a:noFill/>
          </a:ln>
        </p:spPr>
      </p:sp>
      <p:sp>
        <p:nvSpPr>
          <p:cNvPr id="2151" name="Google Shape;2151;p234"/>
          <p:cNvSpPr txBox="1">
            <a:spLocks noGrp="1"/>
          </p:cNvSpPr>
          <p:nvPr>
            <p:ph type="body" idx="6"/>
          </p:nvPr>
        </p:nvSpPr>
        <p:spPr>
          <a:xfrm>
            <a:off x="4428542" y="4281917"/>
            <a:ext cx="3337560" cy="403246"/>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1600"/>
              <a:buNone/>
              <a:defRPr sz="1600" b="1">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52" name="Google Shape;2152;p234"/>
          <p:cNvSpPr txBox="1">
            <a:spLocks noGrp="1"/>
          </p:cNvSpPr>
          <p:nvPr>
            <p:ph type="body" idx="7"/>
          </p:nvPr>
        </p:nvSpPr>
        <p:spPr>
          <a:xfrm>
            <a:off x="4428541" y="5005137"/>
            <a:ext cx="333756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53" name="Google Shape;2153;p234"/>
          <p:cNvSpPr>
            <a:spLocks noGrp="1"/>
          </p:cNvSpPr>
          <p:nvPr>
            <p:ph type="pic" idx="8"/>
          </p:nvPr>
        </p:nvSpPr>
        <p:spPr>
          <a:xfrm>
            <a:off x="8018885" y="1870073"/>
            <a:ext cx="3337560" cy="2395728"/>
          </a:xfrm>
          <a:prstGeom prst="rect">
            <a:avLst/>
          </a:prstGeom>
          <a:noFill/>
          <a:ln>
            <a:noFill/>
          </a:ln>
        </p:spPr>
      </p:sp>
      <p:sp>
        <p:nvSpPr>
          <p:cNvPr id="2154" name="Google Shape;2154;p234"/>
          <p:cNvSpPr txBox="1">
            <a:spLocks noGrp="1"/>
          </p:cNvSpPr>
          <p:nvPr>
            <p:ph type="body" idx="9"/>
          </p:nvPr>
        </p:nvSpPr>
        <p:spPr>
          <a:xfrm>
            <a:off x="8018885" y="4281917"/>
            <a:ext cx="3337560" cy="403246"/>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1600"/>
              <a:buNone/>
              <a:defRPr sz="1600" b="1">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55" name="Google Shape;2155;p234"/>
          <p:cNvSpPr txBox="1">
            <a:spLocks noGrp="1"/>
          </p:cNvSpPr>
          <p:nvPr>
            <p:ph type="body" idx="13"/>
          </p:nvPr>
        </p:nvSpPr>
        <p:spPr>
          <a:xfrm>
            <a:off x="8018884" y="5005137"/>
            <a:ext cx="333756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56" name="Google Shape;2156;p234"/>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cxnSp>
        <p:nvCxnSpPr>
          <p:cNvPr id="2157" name="Google Shape;2157;p234"/>
          <p:cNvCxnSpPr/>
          <p:nvPr/>
        </p:nvCxnSpPr>
        <p:spPr>
          <a:xfrm>
            <a:off x="838201" y="4845150"/>
            <a:ext cx="3337560" cy="0"/>
          </a:xfrm>
          <a:prstGeom prst="straightConnector1">
            <a:avLst/>
          </a:prstGeom>
          <a:noFill/>
          <a:ln w="12700" cap="flat" cmpd="sng">
            <a:solidFill>
              <a:schemeClr val="accent5"/>
            </a:solidFill>
            <a:prstDash val="solid"/>
            <a:miter lim="800000"/>
            <a:headEnd type="none" w="sm" len="sm"/>
            <a:tailEnd type="none" w="sm" len="sm"/>
          </a:ln>
        </p:spPr>
      </p:cxnSp>
      <p:cxnSp>
        <p:nvCxnSpPr>
          <p:cNvPr id="2158" name="Google Shape;2158;p234"/>
          <p:cNvCxnSpPr/>
          <p:nvPr/>
        </p:nvCxnSpPr>
        <p:spPr>
          <a:xfrm>
            <a:off x="4428543" y="4845150"/>
            <a:ext cx="3337560" cy="0"/>
          </a:xfrm>
          <a:prstGeom prst="straightConnector1">
            <a:avLst/>
          </a:prstGeom>
          <a:noFill/>
          <a:ln w="12700" cap="flat" cmpd="sng">
            <a:solidFill>
              <a:schemeClr val="accent5"/>
            </a:solidFill>
            <a:prstDash val="solid"/>
            <a:miter lim="800000"/>
            <a:headEnd type="none" w="sm" len="sm"/>
            <a:tailEnd type="none" w="sm" len="sm"/>
          </a:ln>
        </p:spPr>
      </p:cxnSp>
      <p:cxnSp>
        <p:nvCxnSpPr>
          <p:cNvPr id="2159" name="Google Shape;2159;p234"/>
          <p:cNvCxnSpPr/>
          <p:nvPr/>
        </p:nvCxnSpPr>
        <p:spPr>
          <a:xfrm>
            <a:off x="8022643" y="4845150"/>
            <a:ext cx="3337560" cy="0"/>
          </a:xfrm>
          <a:prstGeom prst="straightConnector1">
            <a:avLst/>
          </a:prstGeom>
          <a:noFill/>
          <a:ln w="12700" cap="flat" cmpd="sng">
            <a:solidFill>
              <a:schemeClr val="accent5"/>
            </a:solidFill>
            <a:prstDash val="solid"/>
            <a:miter lim="800000"/>
            <a:headEnd type="none" w="sm" len="sm"/>
            <a:tailEnd type="none" w="sm" len="sm"/>
          </a:ln>
        </p:spPr>
      </p:cxn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66">
  <p:cSld name="66">
    <p:spTree>
      <p:nvGrpSpPr>
        <p:cNvPr id="1" name="Shape 2160"/>
        <p:cNvGrpSpPr/>
        <p:nvPr/>
      </p:nvGrpSpPr>
      <p:grpSpPr>
        <a:xfrm>
          <a:off x="0" y="0"/>
          <a:ext cx="0" cy="0"/>
          <a:chOff x="0" y="0"/>
          <a:chExt cx="0" cy="0"/>
        </a:xfrm>
      </p:grpSpPr>
      <p:sp>
        <p:nvSpPr>
          <p:cNvPr id="2161" name="Google Shape;2161;p235"/>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2" name="Google Shape;2162;p235"/>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3" name="Google Shape;2163;p235"/>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164" name="Google Shape;2164;p235"/>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65" name="Google Shape;2165;p235"/>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66" name="Google Shape;2166;p235"/>
          <p:cNvSpPr>
            <a:spLocks noGrp="1"/>
          </p:cNvSpPr>
          <p:nvPr>
            <p:ph type="pic" idx="2"/>
          </p:nvPr>
        </p:nvSpPr>
        <p:spPr>
          <a:xfrm>
            <a:off x="838201" y="1870073"/>
            <a:ext cx="3337560" cy="2395728"/>
          </a:xfrm>
          <a:prstGeom prst="rect">
            <a:avLst/>
          </a:prstGeom>
          <a:noFill/>
          <a:ln>
            <a:noFill/>
          </a:ln>
        </p:spPr>
      </p:sp>
      <p:sp>
        <p:nvSpPr>
          <p:cNvPr id="2167" name="Google Shape;2167;p235"/>
          <p:cNvSpPr txBox="1">
            <a:spLocks noGrp="1"/>
          </p:cNvSpPr>
          <p:nvPr>
            <p:ph type="body" idx="3"/>
          </p:nvPr>
        </p:nvSpPr>
        <p:spPr>
          <a:xfrm>
            <a:off x="1060717" y="4043799"/>
            <a:ext cx="2882366" cy="516220"/>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600"/>
              <a:buNone/>
              <a:defRPr sz="16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68" name="Google Shape;2168;p235"/>
          <p:cNvSpPr txBox="1">
            <a:spLocks noGrp="1"/>
          </p:cNvSpPr>
          <p:nvPr>
            <p:ph type="body" idx="4"/>
          </p:nvPr>
        </p:nvSpPr>
        <p:spPr>
          <a:xfrm>
            <a:off x="838200" y="5005137"/>
            <a:ext cx="333756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69" name="Google Shape;2169;p235"/>
          <p:cNvSpPr>
            <a:spLocks noGrp="1"/>
          </p:cNvSpPr>
          <p:nvPr>
            <p:ph type="pic" idx="5"/>
          </p:nvPr>
        </p:nvSpPr>
        <p:spPr>
          <a:xfrm>
            <a:off x="4428542" y="1870073"/>
            <a:ext cx="3337560" cy="2395728"/>
          </a:xfrm>
          <a:prstGeom prst="rect">
            <a:avLst/>
          </a:prstGeom>
          <a:noFill/>
          <a:ln>
            <a:noFill/>
          </a:ln>
        </p:spPr>
      </p:sp>
      <p:sp>
        <p:nvSpPr>
          <p:cNvPr id="2170" name="Google Shape;2170;p235"/>
          <p:cNvSpPr txBox="1">
            <a:spLocks noGrp="1"/>
          </p:cNvSpPr>
          <p:nvPr>
            <p:ph type="body" idx="6"/>
          </p:nvPr>
        </p:nvSpPr>
        <p:spPr>
          <a:xfrm>
            <a:off x="4654816" y="4043799"/>
            <a:ext cx="2882366" cy="516220"/>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600"/>
              <a:buNone/>
              <a:defRPr sz="16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1" name="Google Shape;2171;p235"/>
          <p:cNvSpPr txBox="1">
            <a:spLocks noGrp="1"/>
          </p:cNvSpPr>
          <p:nvPr>
            <p:ph type="body" idx="7"/>
          </p:nvPr>
        </p:nvSpPr>
        <p:spPr>
          <a:xfrm>
            <a:off x="4428541" y="5005137"/>
            <a:ext cx="333756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2" name="Google Shape;2172;p235"/>
          <p:cNvSpPr>
            <a:spLocks noGrp="1"/>
          </p:cNvSpPr>
          <p:nvPr>
            <p:ph type="pic" idx="8"/>
          </p:nvPr>
        </p:nvSpPr>
        <p:spPr>
          <a:xfrm>
            <a:off x="8018885" y="1870073"/>
            <a:ext cx="3337560" cy="2395728"/>
          </a:xfrm>
          <a:prstGeom prst="rect">
            <a:avLst/>
          </a:prstGeom>
          <a:noFill/>
          <a:ln>
            <a:noFill/>
          </a:ln>
        </p:spPr>
      </p:sp>
      <p:sp>
        <p:nvSpPr>
          <p:cNvPr id="2173" name="Google Shape;2173;p235"/>
          <p:cNvSpPr txBox="1">
            <a:spLocks noGrp="1"/>
          </p:cNvSpPr>
          <p:nvPr>
            <p:ph type="body" idx="9"/>
          </p:nvPr>
        </p:nvSpPr>
        <p:spPr>
          <a:xfrm>
            <a:off x="8245157" y="4043799"/>
            <a:ext cx="2882366" cy="516220"/>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600"/>
              <a:buNone/>
              <a:defRPr sz="16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4" name="Google Shape;2174;p235"/>
          <p:cNvSpPr txBox="1">
            <a:spLocks noGrp="1"/>
          </p:cNvSpPr>
          <p:nvPr>
            <p:ph type="body" idx="13"/>
          </p:nvPr>
        </p:nvSpPr>
        <p:spPr>
          <a:xfrm>
            <a:off x="8018884" y="5005137"/>
            <a:ext cx="333756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75" name="Google Shape;2175;p235"/>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67">
  <p:cSld name="67">
    <p:spTree>
      <p:nvGrpSpPr>
        <p:cNvPr id="1" name="Shape 2176"/>
        <p:cNvGrpSpPr/>
        <p:nvPr/>
      </p:nvGrpSpPr>
      <p:grpSpPr>
        <a:xfrm>
          <a:off x="0" y="0"/>
          <a:ext cx="0" cy="0"/>
          <a:chOff x="0" y="0"/>
          <a:chExt cx="0" cy="0"/>
        </a:xfrm>
      </p:grpSpPr>
      <p:sp>
        <p:nvSpPr>
          <p:cNvPr id="2177" name="Google Shape;2177;p236"/>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8" name="Google Shape;2178;p236"/>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9" name="Google Shape;2179;p236"/>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180" name="Google Shape;2180;p236"/>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81" name="Google Shape;2181;p236"/>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2" name="Google Shape;2182;p236"/>
          <p:cNvSpPr>
            <a:spLocks noGrp="1"/>
          </p:cNvSpPr>
          <p:nvPr>
            <p:ph type="pic" idx="2"/>
          </p:nvPr>
        </p:nvSpPr>
        <p:spPr>
          <a:xfrm>
            <a:off x="838201" y="1870073"/>
            <a:ext cx="4846320" cy="2395728"/>
          </a:xfrm>
          <a:prstGeom prst="rect">
            <a:avLst/>
          </a:prstGeom>
          <a:noFill/>
          <a:ln>
            <a:noFill/>
          </a:ln>
        </p:spPr>
      </p:sp>
      <p:sp>
        <p:nvSpPr>
          <p:cNvPr id="2183" name="Google Shape;2183;p236"/>
          <p:cNvSpPr txBox="1">
            <a:spLocks noGrp="1"/>
          </p:cNvSpPr>
          <p:nvPr>
            <p:ph type="body" idx="3"/>
          </p:nvPr>
        </p:nvSpPr>
        <p:spPr>
          <a:xfrm>
            <a:off x="838201" y="4265801"/>
            <a:ext cx="484632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4" name="Google Shape;2184;p236"/>
          <p:cNvSpPr txBox="1">
            <a:spLocks noGrp="1"/>
          </p:cNvSpPr>
          <p:nvPr>
            <p:ph type="body" idx="4"/>
          </p:nvPr>
        </p:nvSpPr>
        <p:spPr>
          <a:xfrm>
            <a:off x="838201" y="4767263"/>
            <a:ext cx="4846320"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5" name="Google Shape;2185;p236"/>
          <p:cNvSpPr>
            <a:spLocks noGrp="1"/>
          </p:cNvSpPr>
          <p:nvPr>
            <p:ph type="pic" idx="5"/>
          </p:nvPr>
        </p:nvSpPr>
        <p:spPr>
          <a:xfrm>
            <a:off x="6507078" y="1870073"/>
            <a:ext cx="4846320" cy="2395728"/>
          </a:xfrm>
          <a:prstGeom prst="rect">
            <a:avLst/>
          </a:prstGeom>
          <a:noFill/>
          <a:ln>
            <a:noFill/>
          </a:ln>
        </p:spPr>
      </p:sp>
      <p:sp>
        <p:nvSpPr>
          <p:cNvPr id="2186" name="Google Shape;2186;p236"/>
          <p:cNvSpPr txBox="1">
            <a:spLocks noGrp="1"/>
          </p:cNvSpPr>
          <p:nvPr>
            <p:ph type="body" idx="6"/>
          </p:nvPr>
        </p:nvSpPr>
        <p:spPr>
          <a:xfrm>
            <a:off x="6507078" y="4265801"/>
            <a:ext cx="4846320" cy="306387"/>
          </a:xfrm>
          <a:prstGeom prst="rect">
            <a:avLst/>
          </a:prstGeom>
          <a:solidFill>
            <a:schemeClr val="dk1"/>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200"/>
              <a:buNone/>
              <a:defRPr sz="12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7" name="Google Shape;2187;p236"/>
          <p:cNvSpPr txBox="1">
            <a:spLocks noGrp="1"/>
          </p:cNvSpPr>
          <p:nvPr>
            <p:ph type="body" idx="7"/>
          </p:nvPr>
        </p:nvSpPr>
        <p:spPr>
          <a:xfrm>
            <a:off x="6507078" y="4767263"/>
            <a:ext cx="4846320" cy="129487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88" name="Google Shape;2188;p236"/>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68">
  <p:cSld name="68">
    <p:spTree>
      <p:nvGrpSpPr>
        <p:cNvPr id="1" name="Shape 2189"/>
        <p:cNvGrpSpPr/>
        <p:nvPr/>
      </p:nvGrpSpPr>
      <p:grpSpPr>
        <a:xfrm>
          <a:off x="0" y="0"/>
          <a:ext cx="0" cy="0"/>
          <a:chOff x="0" y="0"/>
          <a:chExt cx="0" cy="0"/>
        </a:xfrm>
      </p:grpSpPr>
      <p:sp>
        <p:nvSpPr>
          <p:cNvPr id="2190" name="Google Shape;2190;p237"/>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91" name="Google Shape;2191;p237"/>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92" name="Google Shape;2192;p237"/>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193" name="Google Shape;2193;p237"/>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194" name="Google Shape;2194;p237"/>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95" name="Google Shape;2195;p237"/>
          <p:cNvSpPr>
            <a:spLocks noGrp="1"/>
          </p:cNvSpPr>
          <p:nvPr>
            <p:ph type="pic" idx="2"/>
          </p:nvPr>
        </p:nvSpPr>
        <p:spPr>
          <a:xfrm>
            <a:off x="838201" y="1870073"/>
            <a:ext cx="4846320" cy="2395728"/>
          </a:xfrm>
          <a:prstGeom prst="rect">
            <a:avLst/>
          </a:prstGeom>
          <a:noFill/>
          <a:ln>
            <a:noFill/>
          </a:ln>
        </p:spPr>
      </p:sp>
      <p:sp>
        <p:nvSpPr>
          <p:cNvPr id="2196" name="Google Shape;2196;p237"/>
          <p:cNvSpPr txBox="1">
            <a:spLocks noGrp="1"/>
          </p:cNvSpPr>
          <p:nvPr>
            <p:ph type="body" idx="3"/>
          </p:nvPr>
        </p:nvSpPr>
        <p:spPr>
          <a:xfrm>
            <a:off x="838201" y="4281917"/>
            <a:ext cx="4846320" cy="403246"/>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1600"/>
              <a:buNone/>
              <a:defRPr sz="1600" b="1">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97" name="Google Shape;2197;p237"/>
          <p:cNvSpPr txBox="1">
            <a:spLocks noGrp="1"/>
          </p:cNvSpPr>
          <p:nvPr>
            <p:ph type="body" idx="4"/>
          </p:nvPr>
        </p:nvSpPr>
        <p:spPr>
          <a:xfrm>
            <a:off x="838200" y="5005137"/>
            <a:ext cx="484632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198" name="Google Shape;2198;p237"/>
          <p:cNvSpPr>
            <a:spLocks noGrp="1"/>
          </p:cNvSpPr>
          <p:nvPr>
            <p:ph type="pic" idx="5"/>
          </p:nvPr>
        </p:nvSpPr>
        <p:spPr>
          <a:xfrm>
            <a:off x="6507479" y="1870073"/>
            <a:ext cx="4846320" cy="2395728"/>
          </a:xfrm>
          <a:prstGeom prst="rect">
            <a:avLst/>
          </a:prstGeom>
          <a:noFill/>
          <a:ln>
            <a:noFill/>
          </a:ln>
        </p:spPr>
      </p:sp>
      <p:sp>
        <p:nvSpPr>
          <p:cNvPr id="2199" name="Google Shape;2199;p237"/>
          <p:cNvSpPr txBox="1">
            <a:spLocks noGrp="1"/>
          </p:cNvSpPr>
          <p:nvPr>
            <p:ph type="body" idx="6"/>
          </p:nvPr>
        </p:nvSpPr>
        <p:spPr>
          <a:xfrm>
            <a:off x="6507479" y="4281917"/>
            <a:ext cx="4846320" cy="403246"/>
          </a:xfrm>
          <a:prstGeom prst="rect">
            <a:avLst/>
          </a:prstGeom>
          <a:no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dk1"/>
              </a:buClr>
              <a:buSzPts val="1600"/>
              <a:buNone/>
              <a:defRPr sz="1600" b="1">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00" name="Google Shape;2200;p237"/>
          <p:cNvSpPr txBox="1">
            <a:spLocks noGrp="1"/>
          </p:cNvSpPr>
          <p:nvPr>
            <p:ph type="body" idx="7"/>
          </p:nvPr>
        </p:nvSpPr>
        <p:spPr>
          <a:xfrm>
            <a:off x="6507478" y="5005137"/>
            <a:ext cx="484632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01" name="Google Shape;2201;p237"/>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cxnSp>
        <p:nvCxnSpPr>
          <p:cNvPr id="2202" name="Google Shape;2202;p237"/>
          <p:cNvCxnSpPr/>
          <p:nvPr/>
        </p:nvCxnSpPr>
        <p:spPr>
          <a:xfrm>
            <a:off x="838201" y="4845150"/>
            <a:ext cx="4846320" cy="0"/>
          </a:xfrm>
          <a:prstGeom prst="straightConnector1">
            <a:avLst/>
          </a:prstGeom>
          <a:noFill/>
          <a:ln w="12700" cap="flat" cmpd="sng">
            <a:solidFill>
              <a:schemeClr val="accent5"/>
            </a:solidFill>
            <a:prstDash val="solid"/>
            <a:miter lim="800000"/>
            <a:headEnd type="none" w="sm" len="sm"/>
            <a:tailEnd type="none" w="sm" len="sm"/>
          </a:ln>
        </p:spPr>
      </p:cxnSp>
      <p:cxnSp>
        <p:nvCxnSpPr>
          <p:cNvPr id="2203" name="Google Shape;2203;p237"/>
          <p:cNvCxnSpPr/>
          <p:nvPr/>
        </p:nvCxnSpPr>
        <p:spPr>
          <a:xfrm>
            <a:off x="6507480" y="4845150"/>
            <a:ext cx="4846320" cy="0"/>
          </a:xfrm>
          <a:prstGeom prst="straightConnector1">
            <a:avLst/>
          </a:prstGeom>
          <a:noFill/>
          <a:ln w="12700" cap="flat" cmpd="sng">
            <a:solidFill>
              <a:schemeClr val="accent5"/>
            </a:solidFill>
            <a:prstDash val="solid"/>
            <a:miter lim="800000"/>
            <a:headEnd type="none" w="sm" len="sm"/>
            <a:tailEnd type="none" w="sm" len="sm"/>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5">
  <p:cSld name="15">
    <p:spTree>
      <p:nvGrpSpPr>
        <p:cNvPr id="1" name="Shape 1738"/>
        <p:cNvGrpSpPr/>
        <p:nvPr/>
      </p:nvGrpSpPr>
      <p:grpSpPr>
        <a:xfrm>
          <a:off x="0" y="0"/>
          <a:ext cx="0" cy="0"/>
          <a:chOff x="0" y="0"/>
          <a:chExt cx="0" cy="0"/>
        </a:xfrm>
      </p:grpSpPr>
      <p:sp>
        <p:nvSpPr>
          <p:cNvPr id="1739" name="Google Shape;1739;p193"/>
          <p:cNvSpPr/>
          <p:nvPr/>
        </p:nvSpPr>
        <p:spPr>
          <a:xfrm>
            <a:off x="1" y="6165169"/>
            <a:ext cx="12192000" cy="69283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40" name="Google Shape;1740;p193"/>
          <p:cNvSpPr/>
          <p:nvPr/>
        </p:nvSpPr>
        <p:spPr>
          <a:xfrm>
            <a:off x="-1" y="1302658"/>
            <a:ext cx="12192001" cy="425268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41" name="Google Shape;1741;p193"/>
          <p:cNvSpPr>
            <a:spLocks noGrp="1"/>
          </p:cNvSpPr>
          <p:nvPr>
            <p:ph type="pic" idx="2"/>
          </p:nvPr>
        </p:nvSpPr>
        <p:spPr>
          <a:xfrm>
            <a:off x="6618514" y="1"/>
            <a:ext cx="4876799" cy="6857999"/>
          </a:xfrm>
          <a:prstGeom prst="rect">
            <a:avLst/>
          </a:prstGeom>
          <a:noFill/>
          <a:ln>
            <a:noFill/>
          </a:ln>
        </p:spPr>
      </p:sp>
      <p:sp>
        <p:nvSpPr>
          <p:cNvPr id="1742" name="Google Shape;1742;p193"/>
          <p:cNvSpPr txBox="1">
            <a:spLocks noGrp="1"/>
          </p:cNvSpPr>
          <p:nvPr>
            <p:ph type="body" idx="1"/>
          </p:nvPr>
        </p:nvSpPr>
        <p:spPr>
          <a:xfrm>
            <a:off x="547915" y="2587625"/>
            <a:ext cx="1684338" cy="1682750"/>
          </a:xfrm>
          <a:prstGeom prst="rect">
            <a:avLst/>
          </a:prstGeom>
          <a:noFill/>
          <a:ln>
            <a:noFill/>
          </a:ln>
        </p:spPr>
        <p:txBody>
          <a:bodyPr spcFirstLastPara="1" wrap="square" lIns="0" tIns="45700" rIns="91425" bIns="45700" anchor="ctr" anchorCtr="0">
            <a:normAutofit/>
          </a:bodyPr>
          <a:lstStyle>
            <a:lvl1pPr marL="457200" lvl="0" indent="-228600" algn="l">
              <a:lnSpc>
                <a:spcPct val="90000"/>
              </a:lnSpc>
              <a:spcBef>
                <a:spcPts val="1000"/>
              </a:spcBef>
              <a:spcAft>
                <a:spcPts val="0"/>
              </a:spcAft>
              <a:buClr>
                <a:schemeClr val="lt1"/>
              </a:buClr>
              <a:buSzPts val="8800"/>
              <a:buNone/>
              <a:defRPr sz="88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43" name="Google Shape;1743;p193"/>
          <p:cNvSpPr txBox="1">
            <a:spLocks noGrp="1"/>
          </p:cNvSpPr>
          <p:nvPr>
            <p:ph type="title"/>
          </p:nvPr>
        </p:nvSpPr>
        <p:spPr>
          <a:xfrm>
            <a:off x="2384312" y="2260988"/>
            <a:ext cx="4082142" cy="2336024"/>
          </a:xfrm>
          <a:prstGeom prst="rect">
            <a:avLst/>
          </a:prstGeom>
          <a:noFill/>
          <a:ln>
            <a:noFill/>
          </a:ln>
        </p:spPr>
        <p:txBody>
          <a:bodyPr spcFirstLastPara="1" wrap="square" lIns="0" tIns="45700" rIns="274300" bIns="45700" anchor="ctr" anchorCtr="0">
            <a:spAutoFit/>
          </a:bodyPr>
          <a:lstStyle>
            <a:lvl1pPr lvl="0" algn="l">
              <a:lnSpc>
                <a:spcPct val="90000"/>
              </a:lnSpc>
              <a:spcBef>
                <a:spcPts val="0"/>
              </a:spcBef>
              <a:spcAft>
                <a:spcPts val="0"/>
              </a:spcAft>
              <a:buClr>
                <a:schemeClr val="lt1"/>
              </a:buClr>
              <a:buSzPts val="5400"/>
              <a:buFont typeface="Open Sans SemiBold"/>
              <a:buNone/>
              <a:defRPr sz="5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69">
  <p:cSld name="69">
    <p:spTree>
      <p:nvGrpSpPr>
        <p:cNvPr id="1" name="Shape 2204"/>
        <p:cNvGrpSpPr/>
        <p:nvPr/>
      </p:nvGrpSpPr>
      <p:grpSpPr>
        <a:xfrm>
          <a:off x="0" y="0"/>
          <a:ext cx="0" cy="0"/>
          <a:chOff x="0" y="0"/>
          <a:chExt cx="0" cy="0"/>
        </a:xfrm>
      </p:grpSpPr>
      <p:sp>
        <p:nvSpPr>
          <p:cNvPr id="2205" name="Google Shape;2205;p238"/>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6" name="Google Shape;2206;p238"/>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07" name="Google Shape;2207;p238"/>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08" name="Google Shape;2208;p238"/>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09" name="Google Shape;2209;p238"/>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10" name="Google Shape;2210;p238"/>
          <p:cNvSpPr>
            <a:spLocks noGrp="1"/>
          </p:cNvSpPr>
          <p:nvPr>
            <p:ph type="pic" idx="2"/>
          </p:nvPr>
        </p:nvSpPr>
        <p:spPr>
          <a:xfrm>
            <a:off x="838201" y="1870073"/>
            <a:ext cx="4846320" cy="2395728"/>
          </a:xfrm>
          <a:prstGeom prst="rect">
            <a:avLst/>
          </a:prstGeom>
          <a:noFill/>
          <a:ln>
            <a:noFill/>
          </a:ln>
        </p:spPr>
      </p:sp>
      <p:sp>
        <p:nvSpPr>
          <p:cNvPr id="2211" name="Google Shape;2211;p238"/>
          <p:cNvSpPr txBox="1">
            <a:spLocks noGrp="1"/>
          </p:cNvSpPr>
          <p:nvPr>
            <p:ph type="body" idx="3"/>
          </p:nvPr>
        </p:nvSpPr>
        <p:spPr>
          <a:xfrm>
            <a:off x="1390649" y="3958333"/>
            <a:ext cx="3741421" cy="614936"/>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600"/>
              <a:buNone/>
              <a:defRPr sz="16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12" name="Google Shape;2212;p238"/>
          <p:cNvSpPr txBox="1">
            <a:spLocks noGrp="1"/>
          </p:cNvSpPr>
          <p:nvPr>
            <p:ph type="body" idx="4"/>
          </p:nvPr>
        </p:nvSpPr>
        <p:spPr>
          <a:xfrm>
            <a:off x="838200" y="5005137"/>
            <a:ext cx="484632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13" name="Google Shape;2213;p238"/>
          <p:cNvSpPr>
            <a:spLocks noGrp="1"/>
          </p:cNvSpPr>
          <p:nvPr>
            <p:ph type="pic" idx="5"/>
          </p:nvPr>
        </p:nvSpPr>
        <p:spPr>
          <a:xfrm>
            <a:off x="6507479" y="1870073"/>
            <a:ext cx="4846320" cy="2395728"/>
          </a:xfrm>
          <a:prstGeom prst="rect">
            <a:avLst/>
          </a:prstGeom>
          <a:noFill/>
          <a:ln>
            <a:noFill/>
          </a:ln>
        </p:spPr>
      </p:sp>
      <p:sp>
        <p:nvSpPr>
          <p:cNvPr id="2214" name="Google Shape;2214;p238"/>
          <p:cNvSpPr txBox="1">
            <a:spLocks noGrp="1"/>
          </p:cNvSpPr>
          <p:nvPr>
            <p:ph type="body" idx="6"/>
          </p:nvPr>
        </p:nvSpPr>
        <p:spPr>
          <a:xfrm>
            <a:off x="7059927" y="3958333"/>
            <a:ext cx="3741421" cy="614936"/>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600"/>
              <a:buNone/>
              <a:defRPr sz="16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15" name="Google Shape;2215;p238"/>
          <p:cNvSpPr txBox="1">
            <a:spLocks noGrp="1"/>
          </p:cNvSpPr>
          <p:nvPr>
            <p:ph type="body" idx="7"/>
          </p:nvPr>
        </p:nvSpPr>
        <p:spPr>
          <a:xfrm>
            <a:off x="6507478" y="5005137"/>
            <a:ext cx="4846320" cy="1056995"/>
          </a:xfrm>
          <a:prstGeom prst="rect">
            <a:avLst/>
          </a:prstGeom>
          <a:noFill/>
          <a:ln>
            <a:noFill/>
          </a:ln>
        </p:spPr>
        <p:txBody>
          <a:bodyPr spcFirstLastPara="1" wrap="square" lIns="91425" tIns="45700" rIns="91425" bIns="45700" anchor="t" anchorCtr="0">
            <a:normAutofit/>
          </a:bodyPr>
          <a:lstStyle>
            <a:lvl1pPr marL="457200" lvl="0" indent="-228600" algn="ctr">
              <a:lnSpc>
                <a:spcPct val="90000"/>
              </a:lnSpc>
              <a:spcBef>
                <a:spcPts val="1000"/>
              </a:spcBef>
              <a:spcAft>
                <a:spcPts val="0"/>
              </a:spcAft>
              <a:buClr>
                <a:schemeClr val="dk1"/>
              </a:buClr>
              <a:buSzPts val="1400"/>
              <a:buNone/>
              <a:defRPr sz="1400"/>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16" name="Google Shape;2216;p238"/>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70">
  <p:cSld name="70">
    <p:spTree>
      <p:nvGrpSpPr>
        <p:cNvPr id="1" name="Shape 2217"/>
        <p:cNvGrpSpPr/>
        <p:nvPr/>
      </p:nvGrpSpPr>
      <p:grpSpPr>
        <a:xfrm>
          <a:off x="0" y="0"/>
          <a:ext cx="0" cy="0"/>
          <a:chOff x="0" y="0"/>
          <a:chExt cx="0" cy="0"/>
        </a:xfrm>
      </p:grpSpPr>
      <p:sp>
        <p:nvSpPr>
          <p:cNvPr id="2218" name="Google Shape;2218;p239"/>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19" name="Google Shape;2219;p239"/>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20" name="Google Shape;2220;p239"/>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21" name="Google Shape;2221;p239"/>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22" name="Google Shape;2222;p239"/>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23" name="Google Shape;2223;p239"/>
          <p:cNvSpPr>
            <a:spLocks noGrp="1"/>
          </p:cNvSpPr>
          <p:nvPr>
            <p:ph type="pic" idx="2"/>
          </p:nvPr>
        </p:nvSpPr>
        <p:spPr>
          <a:xfrm>
            <a:off x="838201" y="1870072"/>
            <a:ext cx="4846320" cy="3868739"/>
          </a:xfrm>
          <a:prstGeom prst="rect">
            <a:avLst/>
          </a:prstGeom>
          <a:noFill/>
          <a:ln>
            <a:noFill/>
          </a:ln>
        </p:spPr>
      </p:sp>
      <p:sp>
        <p:nvSpPr>
          <p:cNvPr id="2224" name="Google Shape;2224;p239"/>
          <p:cNvSpPr txBox="1">
            <a:spLocks noGrp="1"/>
          </p:cNvSpPr>
          <p:nvPr>
            <p:ph type="body" idx="3"/>
          </p:nvPr>
        </p:nvSpPr>
        <p:spPr>
          <a:xfrm>
            <a:off x="1369595" y="5416370"/>
            <a:ext cx="3783532" cy="621152"/>
          </a:xfrm>
          <a:prstGeom prst="rect">
            <a:avLst/>
          </a:prstGeom>
          <a:solidFill>
            <a:schemeClr val="accent2"/>
          </a:solidFill>
          <a:ln>
            <a:noFill/>
          </a:ln>
        </p:spPr>
        <p:txBody>
          <a:bodyPr spcFirstLastPara="1" wrap="square" lIns="91425" tIns="45700" rIns="91425" bIns="45700" anchor="ctr" anchorCtr="0">
            <a:noAutofit/>
          </a:bodyPr>
          <a:lstStyle>
            <a:lvl1pPr marL="457200" lvl="0" indent="-228600" algn="ctr">
              <a:lnSpc>
                <a:spcPct val="90000"/>
              </a:lnSpc>
              <a:spcBef>
                <a:spcPts val="1000"/>
              </a:spcBef>
              <a:spcAft>
                <a:spcPts val="0"/>
              </a:spcAft>
              <a:buClr>
                <a:schemeClr val="lt1"/>
              </a:buClr>
              <a:buSzPts val="1600"/>
              <a:buNone/>
              <a:defRPr sz="1600" b="1">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25" name="Google Shape;2225;p239"/>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
        <p:nvSpPr>
          <p:cNvPr id="2226" name="Google Shape;2226;p239"/>
          <p:cNvSpPr txBox="1">
            <a:spLocks noGrp="1"/>
          </p:cNvSpPr>
          <p:nvPr>
            <p:ph type="body" idx="4"/>
          </p:nvPr>
        </p:nvSpPr>
        <p:spPr>
          <a:xfrm>
            <a:off x="6507162" y="1870073"/>
            <a:ext cx="4846321" cy="4163764"/>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Clr>
                <a:schemeClr val="dk1"/>
              </a:buClr>
              <a:buSzPts val="2000"/>
              <a:buChar char="•"/>
              <a:defRPr sz="2000"/>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71">
  <p:cSld name="71">
    <p:spTree>
      <p:nvGrpSpPr>
        <p:cNvPr id="1" name="Shape 2227"/>
        <p:cNvGrpSpPr/>
        <p:nvPr/>
      </p:nvGrpSpPr>
      <p:grpSpPr>
        <a:xfrm>
          <a:off x="0" y="0"/>
          <a:ext cx="0" cy="0"/>
          <a:chOff x="0" y="0"/>
          <a:chExt cx="0" cy="0"/>
        </a:xfrm>
      </p:grpSpPr>
      <p:sp>
        <p:nvSpPr>
          <p:cNvPr id="2228" name="Google Shape;2228;p240"/>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29" name="Google Shape;2229;p240"/>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0" name="Google Shape;2230;p240"/>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31" name="Google Shape;2231;p240"/>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32" name="Google Shape;2232;p240"/>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33" name="Google Shape;2233;p240"/>
          <p:cNvSpPr>
            <a:spLocks noGrp="1"/>
          </p:cNvSpPr>
          <p:nvPr>
            <p:ph type="pic" idx="2"/>
          </p:nvPr>
        </p:nvSpPr>
        <p:spPr>
          <a:xfrm>
            <a:off x="0" y="1795970"/>
            <a:ext cx="2441448" cy="2155311"/>
          </a:xfrm>
          <a:prstGeom prst="rect">
            <a:avLst/>
          </a:prstGeom>
          <a:noFill/>
          <a:ln>
            <a:noFill/>
          </a:ln>
        </p:spPr>
      </p:sp>
      <p:sp>
        <p:nvSpPr>
          <p:cNvPr id="2234" name="Google Shape;2234;p240"/>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
        <p:nvSpPr>
          <p:cNvPr id="2235" name="Google Shape;2235;p240"/>
          <p:cNvSpPr>
            <a:spLocks noGrp="1"/>
          </p:cNvSpPr>
          <p:nvPr>
            <p:ph type="pic" idx="3"/>
          </p:nvPr>
        </p:nvSpPr>
        <p:spPr>
          <a:xfrm>
            <a:off x="4875276" y="1795970"/>
            <a:ext cx="2441448" cy="2155311"/>
          </a:xfrm>
          <a:prstGeom prst="rect">
            <a:avLst/>
          </a:prstGeom>
          <a:noFill/>
          <a:ln>
            <a:noFill/>
          </a:ln>
        </p:spPr>
      </p:sp>
      <p:sp>
        <p:nvSpPr>
          <p:cNvPr id="2236" name="Google Shape;2236;p240"/>
          <p:cNvSpPr>
            <a:spLocks noGrp="1"/>
          </p:cNvSpPr>
          <p:nvPr>
            <p:ph type="pic" idx="4"/>
          </p:nvPr>
        </p:nvSpPr>
        <p:spPr>
          <a:xfrm>
            <a:off x="9750552" y="1795970"/>
            <a:ext cx="2441448" cy="2155311"/>
          </a:xfrm>
          <a:prstGeom prst="rect">
            <a:avLst/>
          </a:prstGeom>
          <a:noFill/>
          <a:ln>
            <a:noFill/>
          </a:ln>
        </p:spPr>
      </p:sp>
      <p:sp>
        <p:nvSpPr>
          <p:cNvPr id="2237" name="Google Shape;2237;p240"/>
          <p:cNvSpPr>
            <a:spLocks noGrp="1"/>
          </p:cNvSpPr>
          <p:nvPr>
            <p:ph type="pic" idx="5"/>
          </p:nvPr>
        </p:nvSpPr>
        <p:spPr>
          <a:xfrm>
            <a:off x="2437638" y="3951281"/>
            <a:ext cx="2441448" cy="2155311"/>
          </a:xfrm>
          <a:prstGeom prst="rect">
            <a:avLst/>
          </a:prstGeom>
          <a:noFill/>
          <a:ln>
            <a:noFill/>
          </a:ln>
        </p:spPr>
      </p:sp>
      <p:sp>
        <p:nvSpPr>
          <p:cNvPr id="2238" name="Google Shape;2238;p240"/>
          <p:cNvSpPr>
            <a:spLocks noGrp="1"/>
          </p:cNvSpPr>
          <p:nvPr>
            <p:ph type="pic" idx="6"/>
          </p:nvPr>
        </p:nvSpPr>
        <p:spPr>
          <a:xfrm>
            <a:off x="7312914" y="3951281"/>
            <a:ext cx="2441448" cy="2155311"/>
          </a:xfrm>
          <a:prstGeom prst="rect">
            <a:avLst/>
          </a:prstGeom>
          <a:noFill/>
          <a:ln>
            <a:noFill/>
          </a:ln>
        </p:spPr>
      </p:sp>
      <p:sp>
        <p:nvSpPr>
          <p:cNvPr id="2239" name="Google Shape;2239;p240"/>
          <p:cNvSpPr>
            <a:spLocks noGrp="1"/>
          </p:cNvSpPr>
          <p:nvPr>
            <p:ph type="pic" idx="7"/>
          </p:nvPr>
        </p:nvSpPr>
        <p:spPr>
          <a:xfrm>
            <a:off x="2437638" y="1795970"/>
            <a:ext cx="2441448" cy="2155311"/>
          </a:xfrm>
          <a:prstGeom prst="rect">
            <a:avLst/>
          </a:prstGeom>
          <a:noFill/>
          <a:ln>
            <a:noFill/>
          </a:ln>
        </p:spPr>
      </p:sp>
      <p:sp>
        <p:nvSpPr>
          <p:cNvPr id="2240" name="Google Shape;2240;p240"/>
          <p:cNvSpPr>
            <a:spLocks noGrp="1"/>
          </p:cNvSpPr>
          <p:nvPr>
            <p:ph type="pic" idx="8"/>
          </p:nvPr>
        </p:nvSpPr>
        <p:spPr>
          <a:xfrm>
            <a:off x="7312914" y="1795970"/>
            <a:ext cx="2441448" cy="2155311"/>
          </a:xfrm>
          <a:prstGeom prst="rect">
            <a:avLst/>
          </a:prstGeom>
          <a:noFill/>
          <a:ln>
            <a:noFill/>
          </a:ln>
        </p:spPr>
      </p:sp>
      <p:sp>
        <p:nvSpPr>
          <p:cNvPr id="2241" name="Google Shape;2241;p240"/>
          <p:cNvSpPr>
            <a:spLocks noGrp="1"/>
          </p:cNvSpPr>
          <p:nvPr>
            <p:ph type="pic" idx="9"/>
          </p:nvPr>
        </p:nvSpPr>
        <p:spPr>
          <a:xfrm>
            <a:off x="0" y="3951281"/>
            <a:ext cx="2441448" cy="2155311"/>
          </a:xfrm>
          <a:prstGeom prst="rect">
            <a:avLst/>
          </a:prstGeom>
          <a:noFill/>
          <a:ln>
            <a:noFill/>
          </a:ln>
        </p:spPr>
      </p:sp>
      <p:sp>
        <p:nvSpPr>
          <p:cNvPr id="2242" name="Google Shape;2242;p240"/>
          <p:cNvSpPr>
            <a:spLocks noGrp="1"/>
          </p:cNvSpPr>
          <p:nvPr>
            <p:ph type="pic" idx="13"/>
          </p:nvPr>
        </p:nvSpPr>
        <p:spPr>
          <a:xfrm>
            <a:off x="4875276" y="3951281"/>
            <a:ext cx="2441448" cy="2155311"/>
          </a:xfrm>
          <a:prstGeom prst="rect">
            <a:avLst/>
          </a:prstGeom>
          <a:noFill/>
          <a:ln>
            <a:noFill/>
          </a:ln>
        </p:spPr>
      </p:sp>
      <p:sp>
        <p:nvSpPr>
          <p:cNvPr id="2243" name="Google Shape;2243;p240"/>
          <p:cNvSpPr>
            <a:spLocks noGrp="1"/>
          </p:cNvSpPr>
          <p:nvPr>
            <p:ph type="pic" idx="14"/>
          </p:nvPr>
        </p:nvSpPr>
        <p:spPr>
          <a:xfrm>
            <a:off x="9750552" y="3951281"/>
            <a:ext cx="2441448" cy="2155311"/>
          </a:xfrm>
          <a:prstGeom prst="rect">
            <a:avLst/>
          </a:prstGeom>
          <a:noFill/>
          <a:ln>
            <a:no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72">
  <p:cSld name="72">
    <p:spTree>
      <p:nvGrpSpPr>
        <p:cNvPr id="1" name="Shape 2244"/>
        <p:cNvGrpSpPr/>
        <p:nvPr/>
      </p:nvGrpSpPr>
      <p:grpSpPr>
        <a:xfrm>
          <a:off x="0" y="0"/>
          <a:ext cx="0" cy="0"/>
          <a:chOff x="0" y="0"/>
          <a:chExt cx="0" cy="0"/>
        </a:xfrm>
      </p:grpSpPr>
      <p:sp>
        <p:nvSpPr>
          <p:cNvPr id="2245" name="Google Shape;2245;p241"/>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46" name="Google Shape;2246;p241"/>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47" name="Google Shape;2247;p241"/>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48" name="Google Shape;2248;p241"/>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49" name="Google Shape;2249;p241"/>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50" name="Google Shape;2250;p241"/>
          <p:cNvSpPr>
            <a:spLocks noGrp="1"/>
          </p:cNvSpPr>
          <p:nvPr>
            <p:ph type="pic" idx="2"/>
          </p:nvPr>
        </p:nvSpPr>
        <p:spPr>
          <a:xfrm>
            <a:off x="0" y="1795970"/>
            <a:ext cx="2441448" cy="2155311"/>
          </a:xfrm>
          <a:prstGeom prst="rect">
            <a:avLst/>
          </a:prstGeom>
          <a:noFill/>
          <a:ln>
            <a:noFill/>
          </a:ln>
        </p:spPr>
      </p:sp>
      <p:sp>
        <p:nvSpPr>
          <p:cNvPr id="2251" name="Google Shape;2251;p241"/>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
        <p:nvSpPr>
          <p:cNvPr id="2252" name="Google Shape;2252;p241"/>
          <p:cNvSpPr>
            <a:spLocks noGrp="1"/>
          </p:cNvSpPr>
          <p:nvPr>
            <p:ph type="pic" idx="3"/>
          </p:nvPr>
        </p:nvSpPr>
        <p:spPr>
          <a:xfrm>
            <a:off x="4875276" y="1795970"/>
            <a:ext cx="2441448" cy="2155311"/>
          </a:xfrm>
          <a:prstGeom prst="rect">
            <a:avLst/>
          </a:prstGeom>
          <a:noFill/>
          <a:ln>
            <a:noFill/>
          </a:ln>
        </p:spPr>
      </p:sp>
      <p:sp>
        <p:nvSpPr>
          <p:cNvPr id="2253" name="Google Shape;2253;p241"/>
          <p:cNvSpPr>
            <a:spLocks noGrp="1"/>
          </p:cNvSpPr>
          <p:nvPr>
            <p:ph type="pic" idx="4"/>
          </p:nvPr>
        </p:nvSpPr>
        <p:spPr>
          <a:xfrm>
            <a:off x="9750552" y="1795970"/>
            <a:ext cx="2441448" cy="2155311"/>
          </a:xfrm>
          <a:prstGeom prst="rect">
            <a:avLst/>
          </a:prstGeom>
          <a:noFill/>
          <a:ln>
            <a:noFill/>
          </a:ln>
        </p:spPr>
      </p:sp>
      <p:sp>
        <p:nvSpPr>
          <p:cNvPr id="2254" name="Google Shape;2254;p241"/>
          <p:cNvSpPr>
            <a:spLocks noGrp="1"/>
          </p:cNvSpPr>
          <p:nvPr>
            <p:ph type="pic" idx="5"/>
          </p:nvPr>
        </p:nvSpPr>
        <p:spPr>
          <a:xfrm>
            <a:off x="2437638" y="3952372"/>
            <a:ext cx="2441448" cy="2155311"/>
          </a:xfrm>
          <a:prstGeom prst="rect">
            <a:avLst/>
          </a:prstGeom>
          <a:noFill/>
          <a:ln>
            <a:noFill/>
          </a:ln>
        </p:spPr>
      </p:sp>
      <p:sp>
        <p:nvSpPr>
          <p:cNvPr id="2255" name="Google Shape;2255;p241"/>
          <p:cNvSpPr>
            <a:spLocks noGrp="1"/>
          </p:cNvSpPr>
          <p:nvPr>
            <p:ph type="pic" idx="6"/>
          </p:nvPr>
        </p:nvSpPr>
        <p:spPr>
          <a:xfrm>
            <a:off x="7312914" y="3952372"/>
            <a:ext cx="2441448" cy="2155311"/>
          </a:xfrm>
          <a:prstGeom prst="rect">
            <a:avLst/>
          </a:prstGeom>
          <a:noFill/>
          <a:ln>
            <a:noFill/>
          </a:ln>
        </p:spPr>
      </p:sp>
      <p:sp>
        <p:nvSpPr>
          <p:cNvPr id="2256" name="Google Shape;2256;p241"/>
          <p:cNvSpPr txBox="1">
            <a:spLocks noGrp="1"/>
          </p:cNvSpPr>
          <p:nvPr>
            <p:ph type="body" idx="7"/>
          </p:nvPr>
        </p:nvSpPr>
        <p:spPr>
          <a:xfrm>
            <a:off x="0" y="3952372"/>
            <a:ext cx="2441448" cy="2155311"/>
          </a:xfrm>
          <a:prstGeom prst="rect">
            <a:avLst/>
          </a:prstGeom>
          <a:solidFill>
            <a:schemeClr val="accent3"/>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57" name="Google Shape;2257;p241"/>
          <p:cNvSpPr txBox="1">
            <a:spLocks noGrp="1"/>
          </p:cNvSpPr>
          <p:nvPr>
            <p:ph type="body" idx="8"/>
          </p:nvPr>
        </p:nvSpPr>
        <p:spPr>
          <a:xfrm>
            <a:off x="4875276" y="3952372"/>
            <a:ext cx="2441448" cy="2155311"/>
          </a:xfrm>
          <a:prstGeom prst="rect">
            <a:avLst/>
          </a:prstGeom>
          <a:solidFill>
            <a:schemeClr val="accent4"/>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sz="1800"/>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58" name="Google Shape;2258;p241"/>
          <p:cNvSpPr txBox="1">
            <a:spLocks noGrp="1"/>
          </p:cNvSpPr>
          <p:nvPr>
            <p:ph type="body" idx="9"/>
          </p:nvPr>
        </p:nvSpPr>
        <p:spPr>
          <a:xfrm>
            <a:off x="7312914" y="1795970"/>
            <a:ext cx="2441448" cy="2155311"/>
          </a:xfrm>
          <a:prstGeom prst="rect">
            <a:avLst/>
          </a:prstGeom>
          <a:solidFill>
            <a:schemeClr val="accent2"/>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59" name="Google Shape;2259;p241"/>
          <p:cNvSpPr txBox="1">
            <a:spLocks noGrp="1"/>
          </p:cNvSpPr>
          <p:nvPr>
            <p:ph type="body" idx="13"/>
          </p:nvPr>
        </p:nvSpPr>
        <p:spPr>
          <a:xfrm>
            <a:off x="9750552" y="3952372"/>
            <a:ext cx="2441448" cy="2155311"/>
          </a:xfrm>
          <a:prstGeom prst="rect">
            <a:avLst/>
          </a:prstGeom>
          <a:solidFill>
            <a:schemeClr val="accent6"/>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60" name="Google Shape;2260;p241"/>
          <p:cNvSpPr txBox="1">
            <a:spLocks noGrp="1"/>
          </p:cNvSpPr>
          <p:nvPr>
            <p:ph type="body" idx="14"/>
          </p:nvPr>
        </p:nvSpPr>
        <p:spPr>
          <a:xfrm>
            <a:off x="2437638" y="1795970"/>
            <a:ext cx="2441448" cy="2155311"/>
          </a:xfrm>
          <a:prstGeom prst="rect">
            <a:avLst/>
          </a:prstGeom>
          <a:solidFill>
            <a:schemeClr val="accent1"/>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73">
  <p:cSld name="73">
    <p:spTree>
      <p:nvGrpSpPr>
        <p:cNvPr id="1" name="Shape 2261"/>
        <p:cNvGrpSpPr/>
        <p:nvPr/>
      </p:nvGrpSpPr>
      <p:grpSpPr>
        <a:xfrm>
          <a:off x="0" y="0"/>
          <a:ext cx="0" cy="0"/>
          <a:chOff x="0" y="0"/>
          <a:chExt cx="0" cy="0"/>
        </a:xfrm>
      </p:grpSpPr>
      <p:sp>
        <p:nvSpPr>
          <p:cNvPr id="2262" name="Google Shape;2262;p242"/>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3" name="Google Shape;2263;p242"/>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64" name="Google Shape;2264;p242"/>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65" name="Google Shape;2265;p242"/>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6" name="Google Shape;2266;p242"/>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67" name="Google Shape;2267;p242"/>
          <p:cNvSpPr>
            <a:spLocks noGrp="1"/>
          </p:cNvSpPr>
          <p:nvPr>
            <p:ph type="pic" idx="2"/>
          </p:nvPr>
        </p:nvSpPr>
        <p:spPr>
          <a:xfrm>
            <a:off x="838200" y="1795970"/>
            <a:ext cx="2633472" cy="2155311"/>
          </a:xfrm>
          <a:prstGeom prst="rect">
            <a:avLst/>
          </a:prstGeom>
          <a:noFill/>
          <a:ln>
            <a:noFill/>
          </a:ln>
        </p:spPr>
      </p:sp>
      <p:sp>
        <p:nvSpPr>
          <p:cNvPr id="2268" name="Google Shape;2268;p242"/>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
        <p:nvSpPr>
          <p:cNvPr id="2269" name="Google Shape;2269;p242"/>
          <p:cNvSpPr>
            <a:spLocks noGrp="1"/>
          </p:cNvSpPr>
          <p:nvPr>
            <p:ph type="pic" idx="3"/>
          </p:nvPr>
        </p:nvSpPr>
        <p:spPr>
          <a:xfrm>
            <a:off x="6092952" y="1795970"/>
            <a:ext cx="2633472" cy="2155311"/>
          </a:xfrm>
          <a:prstGeom prst="rect">
            <a:avLst/>
          </a:prstGeom>
          <a:noFill/>
          <a:ln>
            <a:noFill/>
          </a:ln>
        </p:spPr>
      </p:sp>
      <p:sp>
        <p:nvSpPr>
          <p:cNvPr id="2270" name="Google Shape;2270;p242"/>
          <p:cNvSpPr>
            <a:spLocks noGrp="1"/>
          </p:cNvSpPr>
          <p:nvPr>
            <p:ph type="pic" idx="4"/>
          </p:nvPr>
        </p:nvSpPr>
        <p:spPr>
          <a:xfrm>
            <a:off x="3465576" y="3952372"/>
            <a:ext cx="2633472" cy="2155311"/>
          </a:xfrm>
          <a:prstGeom prst="rect">
            <a:avLst/>
          </a:prstGeom>
          <a:noFill/>
          <a:ln>
            <a:noFill/>
          </a:ln>
        </p:spPr>
      </p:sp>
      <p:sp>
        <p:nvSpPr>
          <p:cNvPr id="2271" name="Google Shape;2271;p242"/>
          <p:cNvSpPr>
            <a:spLocks noGrp="1"/>
          </p:cNvSpPr>
          <p:nvPr>
            <p:ph type="pic" idx="5"/>
          </p:nvPr>
        </p:nvSpPr>
        <p:spPr>
          <a:xfrm>
            <a:off x="8720327" y="3952372"/>
            <a:ext cx="2633472" cy="2155311"/>
          </a:xfrm>
          <a:prstGeom prst="rect">
            <a:avLst/>
          </a:prstGeom>
          <a:noFill/>
          <a:ln>
            <a:noFill/>
          </a:ln>
        </p:spPr>
      </p:sp>
      <p:sp>
        <p:nvSpPr>
          <p:cNvPr id="2272" name="Google Shape;2272;p242"/>
          <p:cNvSpPr txBox="1">
            <a:spLocks noGrp="1"/>
          </p:cNvSpPr>
          <p:nvPr>
            <p:ph type="body" idx="6"/>
          </p:nvPr>
        </p:nvSpPr>
        <p:spPr>
          <a:xfrm>
            <a:off x="838200" y="3952372"/>
            <a:ext cx="2633472" cy="2155311"/>
          </a:xfrm>
          <a:prstGeom prst="rect">
            <a:avLst/>
          </a:prstGeom>
          <a:solidFill>
            <a:schemeClr val="accent3"/>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3" name="Google Shape;2273;p242"/>
          <p:cNvSpPr txBox="1">
            <a:spLocks noGrp="1"/>
          </p:cNvSpPr>
          <p:nvPr>
            <p:ph type="body" idx="7"/>
          </p:nvPr>
        </p:nvSpPr>
        <p:spPr>
          <a:xfrm>
            <a:off x="6092952" y="3952372"/>
            <a:ext cx="2633472" cy="2155311"/>
          </a:xfrm>
          <a:prstGeom prst="rect">
            <a:avLst/>
          </a:prstGeom>
          <a:solidFill>
            <a:schemeClr val="accent4"/>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sz="1800"/>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4" name="Google Shape;2274;p242"/>
          <p:cNvSpPr txBox="1">
            <a:spLocks noGrp="1"/>
          </p:cNvSpPr>
          <p:nvPr>
            <p:ph type="body" idx="8"/>
          </p:nvPr>
        </p:nvSpPr>
        <p:spPr>
          <a:xfrm>
            <a:off x="8720327" y="1795970"/>
            <a:ext cx="2633472" cy="2155311"/>
          </a:xfrm>
          <a:prstGeom prst="rect">
            <a:avLst/>
          </a:prstGeom>
          <a:solidFill>
            <a:schemeClr val="accent2"/>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75" name="Google Shape;2275;p242"/>
          <p:cNvSpPr txBox="1">
            <a:spLocks noGrp="1"/>
          </p:cNvSpPr>
          <p:nvPr>
            <p:ph type="body" idx="9"/>
          </p:nvPr>
        </p:nvSpPr>
        <p:spPr>
          <a:xfrm>
            <a:off x="3465576" y="1795970"/>
            <a:ext cx="2633472" cy="2155311"/>
          </a:xfrm>
          <a:prstGeom prst="rect">
            <a:avLst/>
          </a:prstGeom>
          <a:solidFill>
            <a:schemeClr val="accent1"/>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74">
  <p:cSld name="74">
    <p:spTree>
      <p:nvGrpSpPr>
        <p:cNvPr id="1" name="Shape 2276"/>
        <p:cNvGrpSpPr/>
        <p:nvPr/>
      </p:nvGrpSpPr>
      <p:grpSpPr>
        <a:xfrm>
          <a:off x="0" y="0"/>
          <a:ext cx="0" cy="0"/>
          <a:chOff x="0" y="0"/>
          <a:chExt cx="0" cy="0"/>
        </a:xfrm>
      </p:grpSpPr>
      <p:sp>
        <p:nvSpPr>
          <p:cNvPr id="2277" name="Google Shape;2277;p243"/>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78" name="Google Shape;2278;p243"/>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79" name="Google Shape;2279;p243"/>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80" name="Google Shape;2280;p243"/>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81" name="Google Shape;2281;p243"/>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2" name="Google Shape;2282;p243"/>
          <p:cNvSpPr>
            <a:spLocks noGrp="1"/>
          </p:cNvSpPr>
          <p:nvPr>
            <p:ph type="pic" idx="2"/>
          </p:nvPr>
        </p:nvSpPr>
        <p:spPr>
          <a:xfrm>
            <a:off x="838200" y="1795970"/>
            <a:ext cx="3511296" cy="2155311"/>
          </a:xfrm>
          <a:prstGeom prst="rect">
            <a:avLst/>
          </a:prstGeom>
          <a:noFill/>
          <a:ln>
            <a:noFill/>
          </a:ln>
        </p:spPr>
      </p:sp>
      <p:sp>
        <p:nvSpPr>
          <p:cNvPr id="2283" name="Google Shape;2283;p243"/>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
        <p:nvSpPr>
          <p:cNvPr id="2284" name="Google Shape;2284;p243"/>
          <p:cNvSpPr>
            <a:spLocks noGrp="1"/>
          </p:cNvSpPr>
          <p:nvPr>
            <p:ph type="pic" idx="3"/>
          </p:nvPr>
        </p:nvSpPr>
        <p:spPr>
          <a:xfrm>
            <a:off x="7842503" y="1795970"/>
            <a:ext cx="3511296" cy="2155311"/>
          </a:xfrm>
          <a:prstGeom prst="rect">
            <a:avLst/>
          </a:prstGeom>
          <a:noFill/>
          <a:ln>
            <a:noFill/>
          </a:ln>
        </p:spPr>
      </p:sp>
      <p:sp>
        <p:nvSpPr>
          <p:cNvPr id="2285" name="Google Shape;2285;p243"/>
          <p:cNvSpPr>
            <a:spLocks noGrp="1"/>
          </p:cNvSpPr>
          <p:nvPr>
            <p:ph type="pic" idx="4"/>
          </p:nvPr>
        </p:nvSpPr>
        <p:spPr>
          <a:xfrm>
            <a:off x="4340352" y="3952372"/>
            <a:ext cx="3511296" cy="2155311"/>
          </a:xfrm>
          <a:prstGeom prst="rect">
            <a:avLst/>
          </a:prstGeom>
          <a:noFill/>
          <a:ln>
            <a:noFill/>
          </a:ln>
        </p:spPr>
      </p:sp>
      <p:sp>
        <p:nvSpPr>
          <p:cNvPr id="2286" name="Google Shape;2286;p243"/>
          <p:cNvSpPr txBox="1">
            <a:spLocks noGrp="1"/>
          </p:cNvSpPr>
          <p:nvPr>
            <p:ph type="body" idx="5"/>
          </p:nvPr>
        </p:nvSpPr>
        <p:spPr>
          <a:xfrm>
            <a:off x="838200" y="3952372"/>
            <a:ext cx="3511296" cy="2155311"/>
          </a:xfrm>
          <a:prstGeom prst="rect">
            <a:avLst/>
          </a:prstGeom>
          <a:solidFill>
            <a:schemeClr val="accent2"/>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7" name="Google Shape;2287;p243"/>
          <p:cNvSpPr txBox="1">
            <a:spLocks noGrp="1"/>
          </p:cNvSpPr>
          <p:nvPr>
            <p:ph type="body" idx="6"/>
          </p:nvPr>
        </p:nvSpPr>
        <p:spPr>
          <a:xfrm>
            <a:off x="7842503" y="3952372"/>
            <a:ext cx="3511296" cy="2155311"/>
          </a:xfrm>
          <a:prstGeom prst="rect">
            <a:avLst/>
          </a:prstGeom>
          <a:solidFill>
            <a:schemeClr val="accent4"/>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sz="1800"/>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88" name="Google Shape;2288;p243"/>
          <p:cNvSpPr txBox="1">
            <a:spLocks noGrp="1"/>
          </p:cNvSpPr>
          <p:nvPr>
            <p:ph type="body" idx="7"/>
          </p:nvPr>
        </p:nvSpPr>
        <p:spPr>
          <a:xfrm>
            <a:off x="4340352" y="1795970"/>
            <a:ext cx="3511296" cy="2155311"/>
          </a:xfrm>
          <a:prstGeom prst="rect">
            <a:avLst/>
          </a:prstGeom>
          <a:solidFill>
            <a:schemeClr val="accent1"/>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75">
  <p:cSld name="75">
    <p:spTree>
      <p:nvGrpSpPr>
        <p:cNvPr id="1" name="Shape 2289"/>
        <p:cNvGrpSpPr/>
        <p:nvPr/>
      </p:nvGrpSpPr>
      <p:grpSpPr>
        <a:xfrm>
          <a:off x="0" y="0"/>
          <a:ext cx="0" cy="0"/>
          <a:chOff x="0" y="0"/>
          <a:chExt cx="0" cy="0"/>
        </a:xfrm>
      </p:grpSpPr>
      <p:sp>
        <p:nvSpPr>
          <p:cNvPr id="2290" name="Google Shape;2290;p244"/>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1" name="Google Shape;2291;p244"/>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2" name="Google Shape;2292;p244"/>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293" name="Google Shape;2293;p244"/>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94" name="Google Shape;2294;p244"/>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95" name="Google Shape;2295;p244"/>
          <p:cNvSpPr>
            <a:spLocks noGrp="1"/>
          </p:cNvSpPr>
          <p:nvPr>
            <p:ph type="pic" idx="2"/>
          </p:nvPr>
        </p:nvSpPr>
        <p:spPr>
          <a:xfrm>
            <a:off x="838200" y="1795970"/>
            <a:ext cx="2432304" cy="2155311"/>
          </a:xfrm>
          <a:prstGeom prst="rect">
            <a:avLst/>
          </a:prstGeom>
          <a:noFill/>
          <a:ln>
            <a:noFill/>
          </a:ln>
        </p:spPr>
      </p:sp>
      <p:sp>
        <p:nvSpPr>
          <p:cNvPr id="2296" name="Google Shape;2296;p244"/>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
        <p:nvSpPr>
          <p:cNvPr id="2297" name="Google Shape;2297;p244"/>
          <p:cNvSpPr>
            <a:spLocks noGrp="1"/>
          </p:cNvSpPr>
          <p:nvPr>
            <p:ph type="pic" idx="3"/>
          </p:nvPr>
        </p:nvSpPr>
        <p:spPr>
          <a:xfrm>
            <a:off x="5702808" y="1795970"/>
            <a:ext cx="5650991" cy="4311713"/>
          </a:xfrm>
          <a:prstGeom prst="rect">
            <a:avLst/>
          </a:prstGeom>
          <a:noFill/>
          <a:ln>
            <a:noFill/>
          </a:ln>
        </p:spPr>
      </p:sp>
      <p:sp>
        <p:nvSpPr>
          <p:cNvPr id="2298" name="Google Shape;2298;p244"/>
          <p:cNvSpPr>
            <a:spLocks noGrp="1"/>
          </p:cNvSpPr>
          <p:nvPr>
            <p:ph type="pic" idx="4"/>
          </p:nvPr>
        </p:nvSpPr>
        <p:spPr>
          <a:xfrm>
            <a:off x="3270504" y="3952372"/>
            <a:ext cx="2432304" cy="2155311"/>
          </a:xfrm>
          <a:prstGeom prst="rect">
            <a:avLst/>
          </a:prstGeom>
          <a:noFill/>
          <a:ln>
            <a:noFill/>
          </a:ln>
        </p:spPr>
      </p:sp>
      <p:sp>
        <p:nvSpPr>
          <p:cNvPr id="2299" name="Google Shape;2299;p244"/>
          <p:cNvSpPr txBox="1">
            <a:spLocks noGrp="1"/>
          </p:cNvSpPr>
          <p:nvPr>
            <p:ph type="body" idx="5"/>
          </p:nvPr>
        </p:nvSpPr>
        <p:spPr>
          <a:xfrm>
            <a:off x="838200" y="3952372"/>
            <a:ext cx="2432304" cy="2155311"/>
          </a:xfrm>
          <a:prstGeom prst="rect">
            <a:avLst/>
          </a:prstGeom>
          <a:solidFill>
            <a:schemeClr val="accent3"/>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00" name="Google Shape;2300;p244"/>
          <p:cNvSpPr txBox="1">
            <a:spLocks noGrp="1"/>
          </p:cNvSpPr>
          <p:nvPr>
            <p:ph type="body" idx="6"/>
          </p:nvPr>
        </p:nvSpPr>
        <p:spPr>
          <a:xfrm>
            <a:off x="3270504" y="1795970"/>
            <a:ext cx="2432304" cy="2155311"/>
          </a:xfrm>
          <a:prstGeom prst="rect">
            <a:avLst/>
          </a:prstGeom>
          <a:solidFill>
            <a:schemeClr val="accent1"/>
          </a:solid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lt1"/>
              </a:buClr>
              <a:buSzPts val="1800"/>
              <a:buChar char="•"/>
              <a:defRPr sz="1800">
                <a:solidFill>
                  <a:schemeClr val="lt1"/>
                </a:solidFill>
              </a:defRPr>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76">
  <p:cSld name="76">
    <p:spTree>
      <p:nvGrpSpPr>
        <p:cNvPr id="1" name="Shape 2301"/>
        <p:cNvGrpSpPr/>
        <p:nvPr/>
      </p:nvGrpSpPr>
      <p:grpSpPr>
        <a:xfrm>
          <a:off x="0" y="0"/>
          <a:ext cx="0" cy="0"/>
          <a:chOff x="0" y="0"/>
          <a:chExt cx="0" cy="0"/>
        </a:xfrm>
      </p:grpSpPr>
      <p:sp>
        <p:nvSpPr>
          <p:cNvPr id="2302" name="Google Shape;2302;p245"/>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03" name="Google Shape;2303;p245"/>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04" name="Google Shape;2304;p245"/>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05" name="Google Shape;2305;p245"/>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06" name="Google Shape;2306;p245"/>
          <p:cNvSpPr txBox="1">
            <a:spLocks noGrp="1"/>
          </p:cNvSpPr>
          <p:nvPr>
            <p:ph type="body" idx="1"/>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07" name="Google Shape;2307;p245"/>
          <p:cNvSpPr>
            <a:spLocks noGrp="1"/>
          </p:cNvSpPr>
          <p:nvPr>
            <p:ph type="pic" idx="2"/>
          </p:nvPr>
        </p:nvSpPr>
        <p:spPr>
          <a:xfrm>
            <a:off x="838200" y="1795970"/>
            <a:ext cx="2441448" cy="2155311"/>
          </a:xfrm>
          <a:prstGeom prst="rect">
            <a:avLst/>
          </a:prstGeom>
          <a:noFill/>
          <a:ln>
            <a:noFill/>
          </a:ln>
        </p:spPr>
      </p:sp>
      <p:sp>
        <p:nvSpPr>
          <p:cNvPr id="2308" name="Google Shape;2308;p245"/>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
        <p:nvSpPr>
          <p:cNvPr id="2309" name="Google Shape;2309;p245"/>
          <p:cNvSpPr>
            <a:spLocks noGrp="1"/>
          </p:cNvSpPr>
          <p:nvPr>
            <p:ph type="pic" idx="3"/>
          </p:nvPr>
        </p:nvSpPr>
        <p:spPr>
          <a:xfrm>
            <a:off x="3278124" y="1795970"/>
            <a:ext cx="2432304" cy="2155311"/>
          </a:xfrm>
          <a:prstGeom prst="rect">
            <a:avLst/>
          </a:prstGeom>
          <a:noFill/>
          <a:ln>
            <a:noFill/>
          </a:ln>
        </p:spPr>
      </p:sp>
      <p:sp>
        <p:nvSpPr>
          <p:cNvPr id="2310" name="Google Shape;2310;p245"/>
          <p:cNvSpPr txBox="1">
            <a:spLocks noGrp="1"/>
          </p:cNvSpPr>
          <p:nvPr>
            <p:ph type="body" idx="4"/>
          </p:nvPr>
        </p:nvSpPr>
        <p:spPr>
          <a:xfrm>
            <a:off x="838518" y="4158079"/>
            <a:ext cx="4871910" cy="1949604"/>
          </a:xfrm>
          <a:prstGeom prst="rect">
            <a:avLst/>
          </a:prstGeom>
          <a:noFill/>
          <a:ln>
            <a:noFill/>
          </a:ln>
        </p:spPr>
        <p:txBody>
          <a:bodyPr spcFirstLastPara="1" wrap="square" lIns="91425" tIns="45700" rIns="91425" bIns="45700" anchor="t" anchorCtr="0">
            <a:normAutofit/>
          </a:bodyPr>
          <a:lstStyle>
            <a:lvl1pPr marL="457200" lvl="0" indent="-355600" algn="l">
              <a:lnSpc>
                <a:spcPct val="90000"/>
              </a:lnSpc>
              <a:spcBef>
                <a:spcPts val="1000"/>
              </a:spcBef>
              <a:spcAft>
                <a:spcPts val="0"/>
              </a:spcAft>
              <a:buClr>
                <a:schemeClr val="dk1"/>
              </a:buClr>
              <a:buSzPts val="2000"/>
              <a:buChar char="•"/>
              <a:defRPr sz="2000"/>
            </a:lvl1pPr>
            <a:lvl2pPr marL="914400" lvl="1" indent="-342900" algn="l">
              <a:lnSpc>
                <a:spcPct val="90000"/>
              </a:lnSpc>
              <a:spcBef>
                <a:spcPts val="500"/>
              </a:spcBef>
              <a:spcAft>
                <a:spcPts val="0"/>
              </a:spcAft>
              <a:buClr>
                <a:schemeClr val="dk1"/>
              </a:buClr>
              <a:buSzPts val="1800"/>
              <a:buChar char="•"/>
              <a:defRPr sz="1800"/>
            </a:lvl2pPr>
            <a:lvl3pPr marL="1371600" lvl="2" indent="-330200" algn="l">
              <a:lnSpc>
                <a:spcPct val="90000"/>
              </a:lnSpc>
              <a:spcBef>
                <a:spcPts val="500"/>
              </a:spcBef>
              <a:spcAft>
                <a:spcPts val="0"/>
              </a:spcAft>
              <a:buClr>
                <a:schemeClr val="dk1"/>
              </a:buClr>
              <a:buSzPts val="1600"/>
              <a:buChar char="•"/>
              <a:defRPr sz="1600"/>
            </a:lvl3pPr>
            <a:lvl4pPr marL="1828800" lvl="3" indent="-317500" algn="l">
              <a:lnSpc>
                <a:spcPct val="90000"/>
              </a:lnSpc>
              <a:spcBef>
                <a:spcPts val="500"/>
              </a:spcBef>
              <a:spcAft>
                <a:spcPts val="0"/>
              </a:spcAft>
              <a:buClr>
                <a:schemeClr val="dk1"/>
              </a:buClr>
              <a:buSzPts val="1400"/>
              <a:buChar char="•"/>
              <a:defRPr sz="1400"/>
            </a:lvl4pPr>
            <a:lvl5pPr marL="2286000" lvl="4" indent="-317500" algn="l">
              <a:lnSpc>
                <a:spcPct val="90000"/>
              </a:lnSpc>
              <a:spcBef>
                <a:spcPts val="500"/>
              </a:spcBef>
              <a:spcAft>
                <a:spcPts val="0"/>
              </a:spcAft>
              <a:buClr>
                <a:schemeClr val="dk1"/>
              </a:buClr>
              <a:buSzPts val="1400"/>
              <a:buChar char="•"/>
              <a:defRPr sz="1400"/>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11" name="Google Shape;2311;p245"/>
          <p:cNvSpPr>
            <a:spLocks noGrp="1"/>
          </p:cNvSpPr>
          <p:nvPr>
            <p:ph type="pic" idx="5"/>
          </p:nvPr>
        </p:nvSpPr>
        <p:spPr>
          <a:xfrm>
            <a:off x="6096000" y="1795970"/>
            <a:ext cx="5257799" cy="4311713"/>
          </a:xfrm>
          <a:prstGeom prst="rect">
            <a:avLst/>
          </a:prstGeom>
          <a:noFill/>
          <a:ln>
            <a:noFill/>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77">
  <p:cSld name="77">
    <p:spTree>
      <p:nvGrpSpPr>
        <p:cNvPr id="1" name="Shape 2312"/>
        <p:cNvGrpSpPr/>
        <p:nvPr/>
      </p:nvGrpSpPr>
      <p:grpSpPr>
        <a:xfrm>
          <a:off x="0" y="0"/>
          <a:ext cx="0" cy="0"/>
          <a:chOff x="0" y="0"/>
          <a:chExt cx="0" cy="0"/>
        </a:xfrm>
      </p:grpSpPr>
      <p:sp>
        <p:nvSpPr>
          <p:cNvPr id="2313" name="Google Shape;2313;p246"/>
          <p:cNvSpPr/>
          <p:nvPr/>
        </p:nvSpPr>
        <p:spPr>
          <a:xfrm>
            <a:off x="6096000" y="0"/>
            <a:ext cx="6096000"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14" name="Google Shape;2314;p246"/>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15" name="Google Shape;2315;p246"/>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16" name="Google Shape;2316;p246"/>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17" name="Google Shape;2317;p246"/>
          <p:cNvSpPr>
            <a:spLocks noGrp="1"/>
          </p:cNvSpPr>
          <p:nvPr>
            <p:ph type="pic" idx="2"/>
          </p:nvPr>
        </p:nvSpPr>
        <p:spPr>
          <a:xfrm>
            <a:off x="0" y="0"/>
            <a:ext cx="6096000" cy="6858000"/>
          </a:xfrm>
          <a:prstGeom prst="rect">
            <a:avLst/>
          </a:prstGeom>
          <a:noFill/>
          <a:ln>
            <a:noFill/>
          </a:ln>
        </p:spPr>
      </p:sp>
      <p:sp>
        <p:nvSpPr>
          <p:cNvPr id="2318" name="Google Shape;2318;p246"/>
          <p:cNvSpPr txBox="1">
            <a:spLocks noGrp="1"/>
          </p:cNvSpPr>
          <p:nvPr>
            <p:ph type="body" idx="1"/>
          </p:nvPr>
        </p:nvSpPr>
        <p:spPr>
          <a:xfrm>
            <a:off x="6858000" y="1409700"/>
            <a:ext cx="4572000" cy="40386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lt1"/>
              </a:buClr>
              <a:buSzPts val="2800"/>
              <a:buNone/>
              <a:defRPr>
                <a:solidFill>
                  <a:schemeClr val="lt1"/>
                </a:solidFill>
              </a:defRPr>
            </a:lvl1pPr>
            <a:lvl2pPr marL="914400" lvl="1" indent="-228600" algn="ctr">
              <a:lnSpc>
                <a:spcPct val="90000"/>
              </a:lnSpc>
              <a:spcBef>
                <a:spcPts val="500"/>
              </a:spcBef>
              <a:spcAft>
                <a:spcPts val="0"/>
              </a:spcAft>
              <a:buClr>
                <a:schemeClr val="lt1"/>
              </a:buClr>
              <a:buSzPts val="2400"/>
              <a:buNone/>
              <a:defRPr>
                <a:solidFill>
                  <a:schemeClr val="lt1"/>
                </a:solidFill>
              </a:defRPr>
            </a:lvl2pPr>
            <a:lvl3pPr marL="1371600" lvl="2" indent="-228600" algn="ctr">
              <a:lnSpc>
                <a:spcPct val="90000"/>
              </a:lnSpc>
              <a:spcBef>
                <a:spcPts val="500"/>
              </a:spcBef>
              <a:spcAft>
                <a:spcPts val="0"/>
              </a:spcAft>
              <a:buClr>
                <a:schemeClr val="lt1"/>
              </a:buClr>
              <a:buSzPts val="2000"/>
              <a:buNone/>
              <a:defRPr>
                <a:solidFill>
                  <a:schemeClr val="lt1"/>
                </a:solidFill>
              </a:defRPr>
            </a:lvl3pPr>
            <a:lvl4pPr marL="1828800" lvl="3" indent="-228600" algn="ctr">
              <a:lnSpc>
                <a:spcPct val="90000"/>
              </a:lnSpc>
              <a:spcBef>
                <a:spcPts val="500"/>
              </a:spcBef>
              <a:spcAft>
                <a:spcPts val="0"/>
              </a:spcAft>
              <a:buClr>
                <a:schemeClr val="lt1"/>
              </a:buClr>
              <a:buSzPts val="1800"/>
              <a:buNone/>
              <a:defRPr>
                <a:solidFill>
                  <a:schemeClr val="lt1"/>
                </a:solidFill>
              </a:defRPr>
            </a:lvl4pPr>
            <a:lvl5pPr marL="2286000" lvl="4" indent="-228600" algn="ctr">
              <a:lnSpc>
                <a:spcPct val="90000"/>
              </a:lnSpc>
              <a:spcBef>
                <a:spcPts val="50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19" name="Google Shape;2319;p246"/>
          <p:cNvSpPr txBox="1"/>
          <p:nvPr/>
        </p:nvSpPr>
        <p:spPr>
          <a:xfrm>
            <a:off x="6384634" y="368300"/>
            <a:ext cx="1467068" cy="37702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3900">
                <a:solidFill>
                  <a:schemeClr val="lt1"/>
                </a:solidFill>
                <a:latin typeface="Calibri"/>
                <a:ea typeface="Calibri"/>
                <a:cs typeface="Calibri"/>
                <a:sym typeface="Calibri"/>
              </a:rPr>
              <a:t>“</a:t>
            </a:r>
            <a:endParaRPr/>
          </a:p>
        </p:txBody>
      </p:sp>
      <p:sp>
        <p:nvSpPr>
          <p:cNvPr id="2320" name="Google Shape;2320;p246"/>
          <p:cNvSpPr txBox="1"/>
          <p:nvPr/>
        </p:nvSpPr>
        <p:spPr>
          <a:xfrm>
            <a:off x="10620266" y="4138563"/>
            <a:ext cx="1467068" cy="3770263"/>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23900">
                <a:solidFill>
                  <a:schemeClr val="lt1"/>
                </a:solidFill>
                <a:latin typeface="Calibri"/>
                <a:ea typeface="Calibri"/>
                <a:cs typeface="Calibri"/>
                <a:sym typeface="Calibri"/>
              </a:rPr>
              <a:t>”</a:t>
            </a: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78">
  <p:cSld name="78">
    <p:spTree>
      <p:nvGrpSpPr>
        <p:cNvPr id="1" name="Shape 2321"/>
        <p:cNvGrpSpPr/>
        <p:nvPr/>
      </p:nvGrpSpPr>
      <p:grpSpPr>
        <a:xfrm>
          <a:off x="0" y="0"/>
          <a:ext cx="0" cy="0"/>
          <a:chOff x="0" y="0"/>
          <a:chExt cx="0" cy="0"/>
        </a:xfrm>
      </p:grpSpPr>
      <p:sp>
        <p:nvSpPr>
          <p:cNvPr id="2322" name="Google Shape;2322;p247"/>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23" name="Google Shape;2323;p247"/>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24" name="Google Shape;2324;p247"/>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25" name="Google Shape;2325;p247"/>
          <p:cNvSpPr>
            <a:spLocks noGrp="1"/>
          </p:cNvSpPr>
          <p:nvPr>
            <p:ph type="pic" idx="2"/>
          </p:nvPr>
        </p:nvSpPr>
        <p:spPr>
          <a:xfrm>
            <a:off x="0" y="0"/>
            <a:ext cx="6096000" cy="6858000"/>
          </a:xfrm>
          <a:prstGeom prst="rect">
            <a:avLst/>
          </a:prstGeom>
          <a:noFill/>
          <a:ln>
            <a:noFill/>
          </a:ln>
        </p:spPr>
      </p:sp>
      <p:sp>
        <p:nvSpPr>
          <p:cNvPr id="2326" name="Google Shape;2326;p247"/>
          <p:cNvSpPr txBox="1">
            <a:spLocks noGrp="1"/>
          </p:cNvSpPr>
          <p:nvPr>
            <p:ph type="body" idx="1"/>
          </p:nvPr>
        </p:nvSpPr>
        <p:spPr>
          <a:xfrm>
            <a:off x="6858000" y="1409700"/>
            <a:ext cx="4572000" cy="40386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dk1"/>
              </a:buClr>
              <a:buSzPts val="2800"/>
              <a:buNone/>
              <a:defRPr>
                <a:solidFill>
                  <a:schemeClr val="dk1"/>
                </a:solidFill>
              </a:defRPr>
            </a:lvl1pPr>
            <a:lvl2pPr marL="914400" lvl="1" indent="-228600" algn="ctr">
              <a:lnSpc>
                <a:spcPct val="90000"/>
              </a:lnSpc>
              <a:spcBef>
                <a:spcPts val="500"/>
              </a:spcBef>
              <a:spcAft>
                <a:spcPts val="0"/>
              </a:spcAft>
              <a:buClr>
                <a:schemeClr val="lt1"/>
              </a:buClr>
              <a:buSzPts val="2400"/>
              <a:buNone/>
              <a:defRPr>
                <a:solidFill>
                  <a:schemeClr val="lt1"/>
                </a:solidFill>
              </a:defRPr>
            </a:lvl2pPr>
            <a:lvl3pPr marL="1371600" lvl="2" indent="-228600" algn="ctr">
              <a:lnSpc>
                <a:spcPct val="90000"/>
              </a:lnSpc>
              <a:spcBef>
                <a:spcPts val="500"/>
              </a:spcBef>
              <a:spcAft>
                <a:spcPts val="0"/>
              </a:spcAft>
              <a:buClr>
                <a:schemeClr val="lt1"/>
              </a:buClr>
              <a:buSzPts val="2000"/>
              <a:buNone/>
              <a:defRPr>
                <a:solidFill>
                  <a:schemeClr val="lt1"/>
                </a:solidFill>
              </a:defRPr>
            </a:lvl3pPr>
            <a:lvl4pPr marL="1828800" lvl="3" indent="-228600" algn="ctr">
              <a:lnSpc>
                <a:spcPct val="90000"/>
              </a:lnSpc>
              <a:spcBef>
                <a:spcPts val="500"/>
              </a:spcBef>
              <a:spcAft>
                <a:spcPts val="0"/>
              </a:spcAft>
              <a:buClr>
                <a:schemeClr val="lt1"/>
              </a:buClr>
              <a:buSzPts val="1800"/>
              <a:buNone/>
              <a:defRPr>
                <a:solidFill>
                  <a:schemeClr val="lt1"/>
                </a:solidFill>
              </a:defRPr>
            </a:lvl4pPr>
            <a:lvl5pPr marL="2286000" lvl="4" indent="-228600" algn="ctr">
              <a:lnSpc>
                <a:spcPct val="90000"/>
              </a:lnSpc>
              <a:spcBef>
                <a:spcPts val="50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27" name="Google Shape;2327;p247"/>
          <p:cNvSpPr txBox="1"/>
          <p:nvPr/>
        </p:nvSpPr>
        <p:spPr>
          <a:xfrm>
            <a:off x="6384634" y="368300"/>
            <a:ext cx="1467068" cy="3770263"/>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3900">
                <a:solidFill>
                  <a:schemeClr val="dk1"/>
                </a:solidFill>
                <a:latin typeface="Calibri"/>
                <a:ea typeface="Calibri"/>
                <a:cs typeface="Calibri"/>
                <a:sym typeface="Calibri"/>
              </a:rPr>
              <a:t>“</a:t>
            </a:r>
            <a:endParaRPr/>
          </a:p>
        </p:txBody>
      </p:sp>
      <p:sp>
        <p:nvSpPr>
          <p:cNvPr id="2328" name="Google Shape;2328;p247"/>
          <p:cNvSpPr txBox="1"/>
          <p:nvPr/>
        </p:nvSpPr>
        <p:spPr>
          <a:xfrm>
            <a:off x="10620266" y="4138563"/>
            <a:ext cx="1467068" cy="3770263"/>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23900">
                <a:solidFill>
                  <a:schemeClr val="dk1"/>
                </a:solidFill>
                <a:latin typeface="Calibri"/>
                <a:ea typeface="Calibri"/>
                <a:cs typeface="Calibri"/>
                <a:sym typeface="Calibri"/>
              </a:rPr>
              <a:t>”</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30">
  <p:cSld name="30">
    <p:spTree>
      <p:nvGrpSpPr>
        <p:cNvPr id="1" name="Shape 1780"/>
        <p:cNvGrpSpPr/>
        <p:nvPr/>
      </p:nvGrpSpPr>
      <p:grpSpPr>
        <a:xfrm>
          <a:off x="0" y="0"/>
          <a:ext cx="0" cy="0"/>
          <a:chOff x="0" y="0"/>
          <a:chExt cx="0" cy="0"/>
        </a:xfrm>
      </p:grpSpPr>
      <p:sp>
        <p:nvSpPr>
          <p:cNvPr id="1781" name="Google Shape;1781;p199"/>
          <p:cNvSpPr txBox="1">
            <a:spLocks noGrp="1"/>
          </p:cNvSpPr>
          <p:nvPr>
            <p:ph type="title"/>
          </p:nvPr>
        </p:nvSpPr>
        <p:spPr>
          <a:xfrm>
            <a:off x="838200" y="-717181"/>
            <a:ext cx="5449822" cy="2336024"/>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82" name="Google Shape;1782;p199"/>
          <p:cNvSpPr txBox="1">
            <a:spLocks noGrp="1"/>
          </p:cNvSpPr>
          <p:nvPr>
            <p:ph type="body" idx="1"/>
          </p:nvPr>
        </p:nvSpPr>
        <p:spPr>
          <a:xfrm>
            <a:off x="838200" y="2490380"/>
            <a:ext cx="5067300" cy="3686581"/>
          </a:xfrm>
          <a:prstGeom prst="rect">
            <a:avLst/>
          </a:prstGeom>
          <a:noFill/>
          <a:ln>
            <a:noFill/>
          </a:ln>
        </p:spPr>
        <p:txBody>
          <a:bodyPr spcFirstLastPara="1" wrap="square" lIns="0" tIns="91425" rIns="0" bIns="45700" anchor="t" anchorCtr="0">
            <a:normAutofit/>
          </a:bodyPr>
          <a:lstStyle>
            <a:lvl1pPr marL="457200" lvl="0" indent="-406400" algn="l">
              <a:lnSpc>
                <a:spcPct val="90000"/>
              </a:lnSpc>
              <a:spcBef>
                <a:spcPts val="1000"/>
              </a:spcBef>
              <a:spcAft>
                <a:spcPts val="0"/>
              </a:spcAft>
              <a:buClr>
                <a:schemeClr val="dk1"/>
              </a:buClr>
              <a:buSzPts val="2800"/>
              <a:buChar char="•"/>
              <a:defRPr/>
            </a:lvl1pPr>
            <a:lvl2pPr marL="914400" lvl="1" indent="-381000" algn="l">
              <a:lnSpc>
                <a:spcPct val="90000"/>
              </a:lnSpc>
              <a:spcBef>
                <a:spcPts val="1800"/>
              </a:spcBef>
              <a:spcAft>
                <a:spcPts val="0"/>
              </a:spcAft>
              <a:buClr>
                <a:schemeClr val="dk1"/>
              </a:buClr>
              <a:buSzPts val="2400"/>
              <a:buChar char="•"/>
              <a:defRPr/>
            </a:lvl2pPr>
            <a:lvl3pPr marL="1371600" lvl="2" indent="-355600" algn="l">
              <a:lnSpc>
                <a:spcPct val="90000"/>
              </a:lnSpc>
              <a:spcBef>
                <a:spcPts val="1800"/>
              </a:spcBef>
              <a:spcAft>
                <a:spcPts val="0"/>
              </a:spcAft>
              <a:buClr>
                <a:schemeClr val="dk1"/>
              </a:buClr>
              <a:buSzPts val="2000"/>
              <a:buChar char="•"/>
              <a:defRPr/>
            </a:lvl3pPr>
            <a:lvl4pPr marL="1828800" lvl="3" indent="-342900" algn="l">
              <a:lnSpc>
                <a:spcPct val="90000"/>
              </a:lnSpc>
              <a:spcBef>
                <a:spcPts val="1800"/>
              </a:spcBef>
              <a:spcAft>
                <a:spcPts val="0"/>
              </a:spcAft>
              <a:buClr>
                <a:schemeClr val="dk1"/>
              </a:buClr>
              <a:buSzPts val="1800"/>
              <a:buChar char="•"/>
              <a:defRPr/>
            </a:lvl4pPr>
            <a:lvl5pPr marL="2286000" lvl="4" indent="-342900" algn="l">
              <a:lnSpc>
                <a:spcPct val="90000"/>
              </a:lnSpc>
              <a:spcBef>
                <a:spcPts val="1800"/>
              </a:spcBef>
              <a:spcAft>
                <a:spcPts val="0"/>
              </a:spcAft>
              <a:buClr>
                <a:schemeClr val="dk1"/>
              </a:buClr>
              <a:buSzPts val="1800"/>
              <a:buChar char="•"/>
              <a:defRPr/>
            </a:lvl5pPr>
            <a:lvl6pPr marL="2743200" lvl="5" indent="-342900" algn="l">
              <a:lnSpc>
                <a:spcPct val="90000"/>
              </a:lnSpc>
              <a:spcBef>
                <a:spcPts val="1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83" name="Google Shape;1783;p199"/>
          <p:cNvSpPr txBox="1">
            <a:spLocks noGrp="1"/>
          </p:cNvSpPr>
          <p:nvPr>
            <p:ph type="dt" idx="10"/>
          </p:nvPr>
        </p:nvSpPr>
        <p:spPr>
          <a:xfrm>
            <a:off x="838200" y="6356350"/>
            <a:ext cx="137160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84" name="Google Shape;1784;p199"/>
          <p:cNvSpPr txBox="1">
            <a:spLocks noGrp="1"/>
          </p:cNvSpPr>
          <p:nvPr>
            <p:ph type="ftr" idx="11"/>
          </p:nvPr>
        </p:nvSpPr>
        <p:spPr>
          <a:xfrm>
            <a:off x="2501900" y="6356350"/>
            <a:ext cx="7188200" cy="365125"/>
          </a:xfrm>
          <a:prstGeom prst="rect">
            <a:avLst/>
          </a:prstGeom>
          <a:noFill/>
          <a:ln>
            <a:noFill/>
          </a:ln>
        </p:spPr>
        <p:txBody>
          <a:bodyPr spcFirstLastPara="1" wrap="square" lIns="0" tIns="45700" rIns="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85" name="Google Shape;1785;p199"/>
          <p:cNvSpPr txBox="1">
            <a:spLocks noGrp="1"/>
          </p:cNvSpPr>
          <p:nvPr>
            <p:ph type="sldNum" idx="12"/>
          </p:nvPr>
        </p:nvSpPr>
        <p:spPr>
          <a:xfrm>
            <a:off x="9982200" y="6356350"/>
            <a:ext cx="1371600" cy="365125"/>
          </a:xfrm>
          <a:prstGeom prst="rect">
            <a:avLst/>
          </a:prstGeom>
          <a:noFill/>
          <a:ln>
            <a:noFill/>
          </a:ln>
        </p:spPr>
        <p:txBody>
          <a:bodyPr spcFirstLastPara="1" wrap="square" lIns="0"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786" name="Google Shape;1786;p199"/>
          <p:cNvSpPr txBox="1">
            <a:spLocks noGrp="1"/>
          </p:cNvSpPr>
          <p:nvPr>
            <p:ph type="body" idx="2"/>
          </p:nvPr>
        </p:nvSpPr>
        <p:spPr>
          <a:xfrm>
            <a:off x="838200" y="1618843"/>
            <a:ext cx="5449821"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787" name="Google Shape;1787;p199"/>
          <p:cNvSpPr>
            <a:spLocks noGrp="1"/>
          </p:cNvSpPr>
          <p:nvPr>
            <p:ph type="pic" idx="3"/>
          </p:nvPr>
        </p:nvSpPr>
        <p:spPr>
          <a:xfrm>
            <a:off x="6288023" y="0"/>
            <a:ext cx="5903977" cy="6858000"/>
          </a:xfrm>
          <a:prstGeom prst="rect">
            <a:avLst/>
          </a:prstGeom>
          <a:noFill/>
          <a:ln>
            <a:noFill/>
          </a:ln>
        </p:spPr>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79">
  <p:cSld name="79">
    <p:spTree>
      <p:nvGrpSpPr>
        <p:cNvPr id="1" name="Shape 2329"/>
        <p:cNvGrpSpPr/>
        <p:nvPr/>
      </p:nvGrpSpPr>
      <p:grpSpPr>
        <a:xfrm>
          <a:off x="0" y="0"/>
          <a:ext cx="0" cy="0"/>
          <a:chOff x="0" y="0"/>
          <a:chExt cx="0" cy="0"/>
        </a:xfrm>
      </p:grpSpPr>
      <p:sp>
        <p:nvSpPr>
          <p:cNvPr id="2330" name="Google Shape;2330;p248"/>
          <p:cNvSpPr/>
          <p:nvPr/>
        </p:nvSpPr>
        <p:spPr>
          <a:xfrm>
            <a:off x="8140336" y="0"/>
            <a:ext cx="4051664"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31" name="Google Shape;2331;p248"/>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32" name="Google Shape;2332;p248"/>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33" name="Google Shape;2333;p248"/>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34" name="Google Shape;2334;p248"/>
          <p:cNvSpPr>
            <a:spLocks noGrp="1"/>
          </p:cNvSpPr>
          <p:nvPr>
            <p:ph type="pic" idx="2"/>
          </p:nvPr>
        </p:nvSpPr>
        <p:spPr>
          <a:xfrm>
            <a:off x="0" y="0"/>
            <a:ext cx="8140336" cy="6858000"/>
          </a:xfrm>
          <a:prstGeom prst="rect">
            <a:avLst/>
          </a:prstGeom>
          <a:noFill/>
          <a:ln>
            <a:noFill/>
          </a:ln>
        </p:spPr>
      </p:sp>
      <p:sp>
        <p:nvSpPr>
          <p:cNvPr id="2335" name="Google Shape;2335;p248"/>
          <p:cNvSpPr txBox="1">
            <a:spLocks noGrp="1"/>
          </p:cNvSpPr>
          <p:nvPr>
            <p:ph type="body" idx="1"/>
          </p:nvPr>
        </p:nvSpPr>
        <p:spPr>
          <a:xfrm>
            <a:off x="8502435" y="1206500"/>
            <a:ext cx="3327466" cy="44450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lt1"/>
              </a:buClr>
              <a:buSzPts val="2800"/>
              <a:buNone/>
              <a:defRPr>
                <a:solidFill>
                  <a:schemeClr val="lt1"/>
                </a:solidFill>
              </a:defRPr>
            </a:lvl1pPr>
            <a:lvl2pPr marL="914400" lvl="1" indent="-228600" algn="ctr">
              <a:lnSpc>
                <a:spcPct val="90000"/>
              </a:lnSpc>
              <a:spcBef>
                <a:spcPts val="500"/>
              </a:spcBef>
              <a:spcAft>
                <a:spcPts val="0"/>
              </a:spcAft>
              <a:buClr>
                <a:schemeClr val="lt1"/>
              </a:buClr>
              <a:buSzPts val="2400"/>
              <a:buNone/>
              <a:defRPr>
                <a:solidFill>
                  <a:schemeClr val="lt1"/>
                </a:solidFill>
              </a:defRPr>
            </a:lvl2pPr>
            <a:lvl3pPr marL="1371600" lvl="2" indent="-228600" algn="ctr">
              <a:lnSpc>
                <a:spcPct val="90000"/>
              </a:lnSpc>
              <a:spcBef>
                <a:spcPts val="500"/>
              </a:spcBef>
              <a:spcAft>
                <a:spcPts val="0"/>
              </a:spcAft>
              <a:buClr>
                <a:schemeClr val="lt1"/>
              </a:buClr>
              <a:buSzPts val="2000"/>
              <a:buNone/>
              <a:defRPr>
                <a:solidFill>
                  <a:schemeClr val="lt1"/>
                </a:solidFill>
              </a:defRPr>
            </a:lvl3pPr>
            <a:lvl4pPr marL="1828800" lvl="3" indent="-228600" algn="ctr">
              <a:lnSpc>
                <a:spcPct val="90000"/>
              </a:lnSpc>
              <a:spcBef>
                <a:spcPts val="500"/>
              </a:spcBef>
              <a:spcAft>
                <a:spcPts val="0"/>
              </a:spcAft>
              <a:buClr>
                <a:schemeClr val="lt1"/>
              </a:buClr>
              <a:buSzPts val="1800"/>
              <a:buNone/>
              <a:defRPr>
                <a:solidFill>
                  <a:schemeClr val="lt1"/>
                </a:solidFill>
              </a:defRPr>
            </a:lvl4pPr>
            <a:lvl5pPr marL="2286000" lvl="4" indent="-228600" algn="ctr">
              <a:lnSpc>
                <a:spcPct val="90000"/>
              </a:lnSpc>
              <a:spcBef>
                <a:spcPts val="50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36" name="Google Shape;2336;p248"/>
          <p:cNvSpPr txBox="1"/>
          <p:nvPr/>
        </p:nvSpPr>
        <p:spPr>
          <a:xfrm>
            <a:off x="8181684" y="368300"/>
            <a:ext cx="1075936" cy="26468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600">
                <a:solidFill>
                  <a:schemeClr val="lt1"/>
                </a:solidFill>
                <a:latin typeface="Calibri"/>
                <a:ea typeface="Calibri"/>
                <a:cs typeface="Calibri"/>
                <a:sym typeface="Calibri"/>
              </a:rPr>
              <a:t>“</a:t>
            </a:r>
            <a:endParaRPr/>
          </a:p>
        </p:txBody>
      </p:sp>
      <p:sp>
        <p:nvSpPr>
          <p:cNvPr id="2337" name="Google Shape;2337;p248"/>
          <p:cNvSpPr txBox="1"/>
          <p:nvPr/>
        </p:nvSpPr>
        <p:spPr>
          <a:xfrm>
            <a:off x="11011398" y="4700255"/>
            <a:ext cx="1075936" cy="2646878"/>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16600">
                <a:solidFill>
                  <a:schemeClr val="lt1"/>
                </a:solidFill>
                <a:latin typeface="Calibri"/>
                <a:ea typeface="Calibri"/>
                <a:cs typeface="Calibri"/>
                <a:sym typeface="Calibri"/>
              </a:rPr>
              <a:t>”</a:t>
            </a:r>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80">
  <p:cSld name="80">
    <p:spTree>
      <p:nvGrpSpPr>
        <p:cNvPr id="1" name="Shape 2338"/>
        <p:cNvGrpSpPr/>
        <p:nvPr/>
      </p:nvGrpSpPr>
      <p:grpSpPr>
        <a:xfrm>
          <a:off x="0" y="0"/>
          <a:ext cx="0" cy="0"/>
          <a:chOff x="0" y="0"/>
          <a:chExt cx="0" cy="0"/>
        </a:xfrm>
      </p:grpSpPr>
      <p:sp>
        <p:nvSpPr>
          <p:cNvPr id="2339" name="Google Shape;2339;p249"/>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40" name="Google Shape;2340;p249"/>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41" name="Google Shape;2341;p249"/>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42" name="Google Shape;2342;p249"/>
          <p:cNvSpPr>
            <a:spLocks noGrp="1"/>
          </p:cNvSpPr>
          <p:nvPr>
            <p:ph type="pic" idx="2"/>
          </p:nvPr>
        </p:nvSpPr>
        <p:spPr>
          <a:xfrm>
            <a:off x="0" y="0"/>
            <a:ext cx="8140336" cy="6858000"/>
          </a:xfrm>
          <a:prstGeom prst="rect">
            <a:avLst/>
          </a:prstGeom>
          <a:noFill/>
          <a:ln>
            <a:noFill/>
          </a:ln>
        </p:spPr>
      </p:sp>
      <p:sp>
        <p:nvSpPr>
          <p:cNvPr id="2343" name="Google Shape;2343;p249"/>
          <p:cNvSpPr txBox="1">
            <a:spLocks noGrp="1"/>
          </p:cNvSpPr>
          <p:nvPr>
            <p:ph type="body" idx="1"/>
          </p:nvPr>
        </p:nvSpPr>
        <p:spPr>
          <a:xfrm>
            <a:off x="8502435" y="1206500"/>
            <a:ext cx="3327466" cy="44450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dk1"/>
              </a:buClr>
              <a:buSzPts val="2800"/>
              <a:buNone/>
              <a:defRPr>
                <a:solidFill>
                  <a:schemeClr val="dk1"/>
                </a:solidFill>
              </a:defRPr>
            </a:lvl1pPr>
            <a:lvl2pPr marL="914400" lvl="1" indent="-228600" algn="ctr">
              <a:lnSpc>
                <a:spcPct val="90000"/>
              </a:lnSpc>
              <a:spcBef>
                <a:spcPts val="500"/>
              </a:spcBef>
              <a:spcAft>
                <a:spcPts val="0"/>
              </a:spcAft>
              <a:buClr>
                <a:schemeClr val="lt1"/>
              </a:buClr>
              <a:buSzPts val="2400"/>
              <a:buNone/>
              <a:defRPr>
                <a:solidFill>
                  <a:schemeClr val="lt1"/>
                </a:solidFill>
              </a:defRPr>
            </a:lvl2pPr>
            <a:lvl3pPr marL="1371600" lvl="2" indent="-228600" algn="ctr">
              <a:lnSpc>
                <a:spcPct val="90000"/>
              </a:lnSpc>
              <a:spcBef>
                <a:spcPts val="500"/>
              </a:spcBef>
              <a:spcAft>
                <a:spcPts val="0"/>
              </a:spcAft>
              <a:buClr>
                <a:schemeClr val="lt1"/>
              </a:buClr>
              <a:buSzPts val="2000"/>
              <a:buNone/>
              <a:defRPr>
                <a:solidFill>
                  <a:schemeClr val="lt1"/>
                </a:solidFill>
              </a:defRPr>
            </a:lvl3pPr>
            <a:lvl4pPr marL="1828800" lvl="3" indent="-228600" algn="ctr">
              <a:lnSpc>
                <a:spcPct val="90000"/>
              </a:lnSpc>
              <a:spcBef>
                <a:spcPts val="500"/>
              </a:spcBef>
              <a:spcAft>
                <a:spcPts val="0"/>
              </a:spcAft>
              <a:buClr>
                <a:schemeClr val="lt1"/>
              </a:buClr>
              <a:buSzPts val="1800"/>
              <a:buNone/>
              <a:defRPr>
                <a:solidFill>
                  <a:schemeClr val="lt1"/>
                </a:solidFill>
              </a:defRPr>
            </a:lvl4pPr>
            <a:lvl5pPr marL="2286000" lvl="4" indent="-228600" algn="ctr">
              <a:lnSpc>
                <a:spcPct val="90000"/>
              </a:lnSpc>
              <a:spcBef>
                <a:spcPts val="50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44" name="Google Shape;2344;p249"/>
          <p:cNvSpPr txBox="1"/>
          <p:nvPr/>
        </p:nvSpPr>
        <p:spPr>
          <a:xfrm>
            <a:off x="8181684" y="368300"/>
            <a:ext cx="1075936" cy="2646878"/>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6600">
                <a:solidFill>
                  <a:schemeClr val="dk1"/>
                </a:solidFill>
                <a:latin typeface="Calibri"/>
                <a:ea typeface="Calibri"/>
                <a:cs typeface="Calibri"/>
                <a:sym typeface="Calibri"/>
              </a:rPr>
              <a:t>“</a:t>
            </a:r>
            <a:endParaRPr/>
          </a:p>
        </p:txBody>
      </p:sp>
      <p:sp>
        <p:nvSpPr>
          <p:cNvPr id="2345" name="Google Shape;2345;p249"/>
          <p:cNvSpPr txBox="1"/>
          <p:nvPr/>
        </p:nvSpPr>
        <p:spPr>
          <a:xfrm>
            <a:off x="11011398" y="4700255"/>
            <a:ext cx="1075936" cy="2646878"/>
          </a:xfrm>
          <a:prstGeom prst="rect">
            <a:avLst/>
          </a:prstGeom>
          <a:noFill/>
          <a:ln>
            <a:noFill/>
          </a:ln>
        </p:spPr>
        <p:txBody>
          <a:bodyPr spcFirstLastPara="1" wrap="square" lIns="91425" tIns="45700" rIns="91425" bIns="45700" anchor="ctr" anchorCtr="0">
            <a:spAutoFit/>
          </a:bodyPr>
          <a:lstStyle/>
          <a:p>
            <a:pPr marL="0" marR="0" lvl="0" indent="0" algn="r" rtl="0">
              <a:spcBef>
                <a:spcPts val="0"/>
              </a:spcBef>
              <a:spcAft>
                <a:spcPts val="0"/>
              </a:spcAft>
              <a:buNone/>
            </a:pPr>
            <a:r>
              <a:rPr lang="en-US" sz="16600">
                <a:solidFill>
                  <a:schemeClr val="dk1"/>
                </a:solidFill>
                <a:latin typeface="Calibri"/>
                <a:ea typeface="Calibri"/>
                <a:cs typeface="Calibri"/>
                <a:sym typeface="Calibri"/>
              </a:rPr>
              <a:t>”</a:t>
            </a: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81">
  <p:cSld name="81">
    <p:bg>
      <p:bgPr>
        <a:solidFill>
          <a:schemeClr val="dk1"/>
        </a:solidFill>
        <a:effectLst/>
      </p:bgPr>
    </p:bg>
    <p:spTree>
      <p:nvGrpSpPr>
        <p:cNvPr id="1" name="Shape 2346"/>
        <p:cNvGrpSpPr/>
        <p:nvPr/>
      </p:nvGrpSpPr>
      <p:grpSpPr>
        <a:xfrm>
          <a:off x="0" y="0"/>
          <a:ext cx="0" cy="0"/>
          <a:chOff x="0" y="0"/>
          <a:chExt cx="0" cy="0"/>
        </a:xfrm>
      </p:grpSpPr>
      <p:sp>
        <p:nvSpPr>
          <p:cNvPr id="2347" name="Google Shape;2347;p250"/>
          <p:cNvSpPr>
            <a:spLocks noGrp="1"/>
          </p:cNvSpPr>
          <p:nvPr>
            <p:ph type="pic" idx="2"/>
          </p:nvPr>
        </p:nvSpPr>
        <p:spPr>
          <a:xfrm>
            <a:off x="0" y="0"/>
            <a:ext cx="12192000" cy="6858000"/>
          </a:xfrm>
          <a:prstGeom prst="rect">
            <a:avLst/>
          </a:prstGeom>
          <a:noFill/>
          <a:ln>
            <a:noFill/>
          </a:ln>
        </p:spPr>
      </p:sp>
      <p:sp>
        <p:nvSpPr>
          <p:cNvPr id="2348" name="Google Shape;2348;p250"/>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49" name="Google Shape;2349;p250"/>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50" name="Google Shape;2350;p250"/>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51" name="Google Shape;2351;p250"/>
          <p:cNvSpPr txBox="1">
            <a:spLocks noGrp="1"/>
          </p:cNvSpPr>
          <p:nvPr>
            <p:ph type="body" idx="1"/>
          </p:nvPr>
        </p:nvSpPr>
        <p:spPr>
          <a:xfrm>
            <a:off x="895350" y="1409700"/>
            <a:ext cx="10401300" cy="4038600"/>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lt1"/>
              </a:buClr>
              <a:buSzPts val="4000"/>
              <a:buNone/>
              <a:defRPr sz="4000">
                <a:solidFill>
                  <a:schemeClr val="lt1"/>
                </a:solidFill>
              </a:defRPr>
            </a:lvl1pPr>
            <a:lvl2pPr marL="914400" lvl="1" indent="-228600" algn="ctr">
              <a:lnSpc>
                <a:spcPct val="90000"/>
              </a:lnSpc>
              <a:spcBef>
                <a:spcPts val="500"/>
              </a:spcBef>
              <a:spcAft>
                <a:spcPts val="0"/>
              </a:spcAft>
              <a:buClr>
                <a:schemeClr val="lt1"/>
              </a:buClr>
              <a:buSzPts val="2400"/>
              <a:buNone/>
              <a:defRPr>
                <a:solidFill>
                  <a:schemeClr val="lt1"/>
                </a:solidFill>
              </a:defRPr>
            </a:lvl2pPr>
            <a:lvl3pPr marL="1371600" lvl="2" indent="-228600" algn="ctr">
              <a:lnSpc>
                <a:spcPct val="90000"/>
              </a:lnSpc>
              <a:spcBef>
                <a:spcPts val="500"/>
              </a:spcBef>
              <a:spcAft>
                <a:spcPts val="0"/>
              </a:spcAft>
              <a:buClr>
                <a:schemeClr val="lt1"/>
              </a:buClr>
              <a:buSzPts val="2000"/>
              <a:buNone/>
              <a:defRPr>
                <a:solidFill>
                  <a:schemeClr val="lt1"/>
                </a:solidFill>
              </a:defRPr>
            </a:lvl3pPr>
            <a:lvl4pPr marL="1828800" lvl="3" indent="-228600" algn="ctr">
              <a:lnSpc>
                <a:spcPct val="90000"/>
              </a:lnSpc>
              <a:spcBef>
                <a:spcPts val="500"/>
              </a:spcBef>
              <a:spcAft>
                <a:spcPts val="0"/>
              </a:spcAft>
              <a:buClr>
                <a:schemeClr val="lt1"/>
              </a:buClr>
              <a:buSzPts val="1800"/>
              <a:buNone/>
              <a:defRPr>
                <a:solidFill>
                  <a:schemeClr val="lt1"/>
                </a:solidFill>
              </a:defRPr>
            </a:lvl4pPr>
            <a:lvl5pPr marL="2286000" lvl="4" indent="-228600" algn="ctr">
              <a:lnSpc>
                <a:spcPct val="90000"/>
              </a:lnSpc>
              <a:spcBef>
                <a:spcPts val="50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82">
  <p:cSld name="82">
    <p:spTree>
      <p:nvGrpSpPr>
        <p:cNvPr id="1" name="Shape 2352"/>
        <p:cNvGrpSpPr/>
        <p:nvPr/>
      </p:nvGrpSpPr>
      <p:grpSpPr>
        <a:xfrm>
          <a:off x="0" y="0"/>
          <a:ext cx="0" cy="0"/>
          <a:chOff x="0" y="0"/>
          <a:chExt cx="0" cy="0"/>
        </a:xfrm>
      </p:grpSpPr>
      <p:sp>
        <p:nvSpPr>
          <p:cNvPr id="2353" name="Google Shape;2353;p251"/>
          <p:cNvSpPr/>
          <p:nvPr/>
        </p:nvSpPr>
        <p:spPr>
          <a:xfrm>
            <a:off x="0" y="3429000"/>
            <a:ext cx="6096000" cy="3429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54" name="Google Shape;2354;p251"/>
          <p:cNvSpPr txBox="1">
            <a:spLocks noGrp="1"/>
          </p:cNvSpPr>
          <p:nvPr>
            <p:ph type="body" idx="1"/>
          </p:nvPr>
        </p:nvSpPr>
        <p:spPr>
          <a:xfrm>
            <a:off x="762000" y="3867919"/>
            <a:ext cx="4572000" cy="2551162"/>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lt1"/>
              </a:buClr>
              <a:buSzPts val="2800"/>
              <a:buNone/>
              <a:defRPr>
                <a:solidFill>
                  <a:schemeClr val="lt1"/>
                </a:solidFill>
              </a:defRPr>
            </a:lvl1pPr>
            <a:lvl2pPr marL="914400" lvl="1" indent="-228600" algn="ctr">
              <a:lnSpc>
                <a:spcPct val="90000"/>
              </a:lnSpc>
              <a:spcBef>
                <a:spcPts val="500"/>
              </a:spcBef>
              <a:spcAft>
                <a:spcPts val="0"/>
              </a:spcAft>
              <a:buClr>
                <a:schemeClr val="lt1"/>
              </a:buClr>
              <a:buSzPts val="2400"/>
              <a:buNone/>
              <a:defRPr>
                <a:solidFill>
                  <a:schemeClr val="lt1"/>
                </a:solidFill>
              </a:defRPr>
            </a:lvl2pPr>
            <a:lvl3pPr marL="1371600" lvl="2" indent="-228600" algn="ctr">
              <a:lnSpc>
                <a:spcPct val="90000"/>
              </a:lnSpc>
              <a:spcBef>
                <a:spcPts val="500"/>
              </a:spcBef>
              <a:spcAft>
                <a:spcPts val="0"/>
              </a:spcAft>
              <a:buClr>
                <a:schemeClr val="lt1"/>
              </a:buClr>
              <a:buSzPts val="2000"/>
              <a:buNone/>
              <a:defRPr>
                <a:solidFill>
                  <a:schemeClr val="lt1"/>
                </a:solidFill>
              </a:defRPr>
            </a:lvl3pPr>
            <a:lvl4pPr marL="1828800" lvl="3" indent="-228600" algn="ctr">
              <a:lnSpc>
                <a:spcPct val="90000"/>
              </a:lnSpc>
              <a:spcBef>
                <a:spcPts val="500"/>
              </a:spcBef>
              <a:spcAft>
                <a:spcPts val="0"/>
              </a:spcAft>
              <a:buClr>
                <a:schemeClr val="lt1"/>
              </a:buClr>
              <a:buSzPts val="1800"/>
              <a:buNone/>
              <a:defRPr>
                <a:solidFill>
                  <a:schemeClr val="lt1"/>
                </a:solidFill>
              </a:defRPr>
            </a:lvl4pPr>
            <a:lvl5pPr marL="2286000" lvl="4" indent="-228600" algn="ctr">
              <a:lnSpc>
                <a:spcPct val="90000"/>
              </a:lnSpc>
              <a:spcBef>
                <a:spcPts val="50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55" name="Google Shape;2355;p251"/>
          <p:cNvSpPr txBox="1"/>
          <p:nvPr/>
        </p:nvSpPr>
        <p:spPr>
          <a:xfrm>
            <a:off x="288634" y="3282950"/>
            <a:ext cx="925253" cy="22159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800">
                <a:solidFill>
                  <a:schemeClr val="lt1"/>
                </a:solidFill>
                <a:latin typeface="Calibri"/>
                <a:ea typeface="Calibri"/>
                <a:cs typeface="Calibri"/>
                <a:sym typeface="Calibri"/>
              </a:rPr>
              <a:t>“</a:t>
            </a:r>
            <a:endParaRPr/>
          </a:p>
        </p:txBody>
      </p:sp>
      <p:sp>
        <p:nvSpPr>
          <p:cNvPr id="2356" name="Google Shape;2356;p251"/>
          <p:cNvSpPr txBox="1"/>
          <p:nvPr/>
        </p:nvSpPr>
        <p:spPr>
          <a:xfrm>
            <a:off x="4882113" y="5530545"/>
            <a:ext cx="925253" cy="22159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800">
                <a:solidFill>
                  <a:schemeClr val="lt1"/>
                </a:solidFill>
                <a:latin typeface="Calibri"/>
                <a:ea typeface="Calibri"/>
                <a:cs typeface="Calibri"/>
                <a:sym typeface="Calibri"/>
              </a:rPr>
              <a:t>”</a:t>
            </a:r>
            <a:endParaRPr/>
          </a:p>
        </p:txBody>
      </p:sp>
      <p:sp>
        <p:nvSpPr>
          <p:cNvPr id="2357" name="Google Shape;2357;p251"/>
          <p:cNvSpPr/>
          <p:nvPr/>
        </p:nvSpPr>
        <p:spPr>
          <a:xfrm>
            <a:off x="6096000" y="0"/>
            <a:ext cx="6096000" cy="3429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58" name="Google Shape;2358;p251"/>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59" name="Google Shape;2359;p251"/>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60" name="Google Shape;2360;p251"/>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61" name="Google Shape;2361;p251"/>
          <p:cNvSpPr>
            <a:spLocks noGrp="1"/>
          </p:cNvSpPr>
          <p:nvPr>
            <p:ph type="pic" idx="2"/>
          </p:nvPr>
        </p:nvSpPr>
        <p:spPr>
          <a:xfrm>
            <a:off x="0" y="0"/>
            <a:ext cx="6096000" cy="3429000"/>
          </a:xfrm>
          <a:prstGeom prst="rect">
            <a:avLst/>
          </a:prstGeom>
          <a:noFill/>
          <a:ln>
            <a:noFill/>
          </a:ln>
        </p:spPr>
      </p:sp>
      <p:sp>
        <p:nvSpPr>
          <p:cNvPr id="2362" name="Google Shape;2362;p251"/>
          <p:cNvSpPr txBox="1">
            <a:spLocks noGrp="1"/>
          </p:cNvSpPr>
          <p:nvPr>
            <p:ph type="body" idx="3"/>
          </p:nvPr>
        </p:nvSpPr>
        <p:spPr>
          <a:xfrm>
            <a:off x="6858000" y="438919"/>
            <a:ext cx="4572000" cy="2551162"/>
          </a:xfrm>
          <a:prstGeom prst="rect">
            <a:avLst/>
          </a:prstGeom>
          <a:noFill/>
          <a:ln>
            <a:noFill/>
          </a:ln>
        </p:spPr>
        <p:txBody>
          <a:bodyPr spcFirstLastPara="1" wrap="square" lIns="91425" tIns="45700" rIns="91425" bIns="45700" anchor="ctr" anchorCtr="0">
            <a:normAutofit/>
          </a:bodyPr>
          <a:lstStyle>
            <a:lvl1pPr marL="457200" lvl="0" indent="-228600" algn="ctr">
              <a:lnSpc>
                <a:spcPct val="90000"/>
              </a:lnSpc>
              <a:spcBef>
                <a:spcPts val="1000"/>
              </a:spcBef>
              <a:spcAft>
                <a:spcPts val="0"/>
              </a:spcAft>
              <a:buClr>
                <a:schemeClr val="lt1"/>
              </a:buClr>
              <a:buSzPts val="2800"/>
              <a:buNone/>
              <a:defRPr>
                <a:solidFill>
                  <a:schemeClr val="lt1"/>
                </a:solidFill>
              </a:defRPr>
            </a:lvl1pPr>
            <a:lvl2pPr marL="914400" lvl="1" indent="-228600" algn="ctr">
              <a:lnSpc>
                <a:spcPct val="90000"/>
              </a:lnSpc>
              <a:spcBef>
                <a:spcPts val="500"/>
              </a:spcBef>
              <a:spcAft>
                <a:spcPts val="0"/>
              </a:spcAft>
              <a:buClr>
                <a:schemeClr val="lt1"/>
              </a:buClr>
              <a:buSzPts val="2400"/>
              <a:buNone/>
              <a:defRPr>
                <a:solidFill>
                  <a:schemeClr val="lt1"/>
                </a:solidFill>
              </a:defRPr>
            </a:lvl2pPr>
            <a:lvl3pPr marL="1371600" lvl="2" indent="-228600" algn="ctr">
              <a:lnSpc>
                <a:spcPct val="90000"/>
              </a:lnSpc>
              <a:spcBef>
                <a:spcPts val="500"/>
              </a:spcBef>
              <a:spcAft>
                <a:spcPts val="0"/>
              </a:spcAft>
              <a:buClr>
                <a:schemeClr val="lt1"/>
              </a:buClr>
              <a:buSzPts val="2000"/>
              <a:buNone/>
              <a:defRPr>
                <a:solidFill>
                  <a:schemeClr val="lt1"/>
                </a:solidFill>
              </a:defRPr>
            </a:lvl3pPr>
            <a:lvl4pPr marL="1828800" lvl="3" indent="-228600" algn="ctr">
              <a:lnSpc>
                <a:spcPct val="90000"/>
              </a:lnSpc>
              <a:spcBef>
                <a:spcPts val="500"/>
              </a:spcBef>
              <a:spcAft>
                <a:spcPts val="0"/>
              </a:spcAft>
              <a:buClr>
                <a:schemeClr val="lt1"/>
              </a:buClr>
              <a:buSzPts val="1800"/>
              <a:buNone/>
              <a:defRPr>
                <a:solidFill>
                  <a:schemeClr val="lt1"/>
                </a:solidFill>
              </a:defRPr>
            </a:lvl4pPr>
            <a:lvl5pPr marL="2286000" lvl="4" indent="-228600" algn="ctr">
              <a:lnSpc>
                <a:spcPct val="90000"/>
              </a:lnSpc>
              <a:spcBef>
                <a:spcPts val="500"/>
              </a:spcBef>
              <a:spcAft>
                <a:spcPts val="0"/>
              </a:spcAft>
              <a:buClr>
                <a:schemeClr val="lt1"/>
              </a:buClr>
              <a:buSzPts val="1800"/>
              <a:buNone/>
              <a:defRPr>
                <a:solidFill>
                  <a:schemeClr val="l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63" name="Google Shape;2363;p251"/>
          <p:cNvSpPr txBox="1"/>
          <p:nvPr/>
        </p:nvSpPr>
        <p:spPr>
          <a:xfrm>
            <a:off x="6384634" y="-146050"/>
            <a:ext cx="925253" cy="22159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800">
                <a:solidFill>
                  <a:schemeClr val="lt1"/>
                </a:solidFill>
                <a:latin typeface="Calibri"/>
                <a:ea typeface="Calibri"/>
                <a:cs typeface="Calibri"/>
                <a:sym typeface="Calibri"/>
              </a:rPr>
              <a:t>“</a:t>
            </a:r>
            <a:endParaRPr/>
          </a:p>
        </p:txBody>
      </p:sp>
      <p:sp>
        <p:nvSpPr>
          <p:cNvPr id="2364" name="Google Shape;2364;p251"/>
          <p:cNvSpPr txBox="1"/>
          <p:nvPr/>
        </p:nvSpPr>
        <p:spPr>
          <a:xfrm>
            <a:off x="10978113" y="2101545"/>
            <a:ext cx="925253" cy="221599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3800">
                <a:solidFill>
                  <a:schemeClr val="lt1"/>
                </a:solidFill>
                <a:latin typeface="Calibri"/>
                <a:ea typeface="Calibri"/>
                <a:cs typeface="Calibri"/>
                <a:sym typeface="Calibri"/>
              </a:rPr>
              <a:t>”</a:t>
            </a:r>
            <a:endParaRPr/>
          </a:p>
        </p:txBody>
      </p:sp>
      <p:sp>
        <p:nvSpPr>
          <p:cNvPr id="2365" name="Google Shape;2365;p251"/>
          <p:cNvSpPr>
            <a:spLocks noGrp="1"/>
          </p:cNvSpPr>
          <p:nvPr>
            <p:ph type="pic" idx="4"/>
          </p:nvPr>
        </p:nvSpPr>
        <p:spPr>
          <a:xfrm>
            <a:off x="6096000" y="3429000"/>
            <a:ext cx="6096000" cy="3429000"/>
          </a:xfrm>
          <a:prstGeom prst="rect">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83">
  <p:cSld name="83">
    <p:spTree>
      <p:nvGrpSpPr>
        <p:cNvPr id="1" name="Shape 2366"/>
        <p:cNvGrpSpPr/>
        <p:nvPr/>
      </p:nvGrpSpPr>
      <p:grpSpPr>
        <a:xfrm>
          <a:off x="0" y="0"/>
          <a:ext cx="0" cy="0"/>
          <a:chOff x="0" y="0"/>
          <a:chExt cx="0" cy="0"/>
        </a:xfrm>
      </p:grpSpPr>
      <p:sp>
        <p:nvSpPr>
          <p:cNvPr id="2367" name="Google Shape;2367;p25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68" name="Google Shape;2368;p252"/>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69" name="Google Shape;2369;p252"/>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70" name="Google Shape;2370;p252"/>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71" name="Google Shape;2371;p252"/>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03" type="title">
  <p:cSld name="TITLE">
    <p:spTree>
      <p:nvGrpSpPr>
        <p:cNvPr id="1" name="Shape 2372"/>
        <p:cNvGrpSpPr/>
        <p:nvPr/>
      </p:nvGrpSpPr>
      <p:grpSpPr>
        <a:xfrm>
          <a:off x="0" y="0"/>
          <a:ext cx="0" cy="0"/>
          <a:chOff x="0" y="0"/>
          <a:chExt cx="0" cy="0"/>
        </a:xfrm>
      </p:grpSpPr>
      <p:sp>
        <p:nvSpPr>
          <p:cNvPr id="2373" name="Google Shape;2373;p253"/>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Open Sans SemiBold"/>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74" name="Google Shape;2374;p253"/>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accent1"/>
              </a:buClr>
              <a:buSzPts val="2800"/>
              <a:buNone/>
              <a:defRPr sz="2800">
                <a:solidFill>
                  <a:schemeClr val="accen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375" name="Google Shape;2375;p253"/>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76" name="Google Shape;2376;p253"/>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77" name="Google Shape;2377;p253"/>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sz="1200">
                <a:solidFill>
                  <a:srgbClr val="A5A5A5"/>
                </a:solidFill>
                <a:latin typeface="Open Sans"/>
                <a:ea typeface="Open Sans"/>
                <a:cs typeface="Open Sans"/>
                <a:sym typeface="Open Sans"/>
              </a:defRPr>
            </a:lvl1pPr>
            <a:lvl2pPr marL="0" lvl="1" indent="0" algn="r">
              <a:spcBef>
                <a:spcPts val="0"/>
              </a:spcBef>
              <a:buNone/>
              <a:defRPr sz="1200">
                <a:solidFill>
                  <a:srgbClr val="A5A5A5"/>
                </a:solidFill>
                <a:latin typeface="Open Sans"/>
                <a:ea typeface="Open Sans"/>
                <a:cs typeface="Open Sans"/>
                <a:sym typeface="Open Sans"/>
              </a:defRPr>
            </a:lvl2pPr>
            <a:lvl3pPr marL="0" lvl="2" indent="0" algn="r">
              <a:spcBef>
                <a:spcPts val="0"/>
              </a:spcBef>
              <a:buNone/>
              <a:defRPr sz="1200">
                <a:solidFill>
                  <a:srgbClr val="A5A5A5"/>
                </a:solidFill>
                <a:latin typeface="Open Sans"/>
                <a:ea typeface="Open Sans"/>
                <a:cs typeface="Open Sans"/>
                <a:sym typeface="Open Sans"/>
              </a:defRPr>
            </a:lvl3pPr>
            <a:lvl4pPr marL="0" lvl="3" indent="0" algn="r">
              <a:spcBef>
                <a:spcPts val="0"/>
              </a:spcBef>
              <a:buNone/>
              <a:defRPr sz="1200">
                <a:solidFill>
                  <a:srgbClr val="A5A5A5"/>
                </a:solidFill>
                <a:latin typeface="Open Sans"/>
                <a:ea typeface="Open Sans"/>
                <a:cs typeface="Open Sans"/>
                <a:sym typeface="Open Sans"/>
              </a:defRPr>
            </a:lvl4pPr>
            <a:lvl5pPr marL="0" lvl="4" indent="0" algn="r">
              <a:spcBef>
                <a:spcPts val="0"/>
              </a:spcBef>
              <a:buNone/>
              <a:defRPr sz="1200">
                <a:solidFill>
                  <a:srgbClr val="A5A5A5"/>
                </a:solidFill>
                <a:latin typeface="Open Sans"/>
                <a:ea typeface="Open Sans"/>
                <a:cs typeface="Open Sans"/>
                <a:sym typeface="Open Sans"/>
              </a:defRPr>
            </a:lvl5pPr>
            <a:lvl6pPr marL="0" lvl="5" indent="0" algn="r">
              <a:spcBef>
                <a:spcPts val="0"/>
              </a:spcBef>
              <a:buNone/>
              <a:defRPr sz="1200">
                <a:solidFill>
                  <a:srgbClr val="A5A5A5"/>
                </a:solidFill>
                <a:latin typeface="Open Sans"/>
                <a:ea typeface="Open Sans"/>
                <a:cs typeface="Open Sans"/>
                <a:sym typeface="Open Sans"/>
              </a:defRPr>
            </a:lvl6pPr>
            <a:lvl7pPr marL="0" lvl="6" indent="0" algn="r">
              <a:spcBef>
                <a:spcPts val="0"/>
              </a:spcBef>
              <a:buNone/>
              <a:defRPr sz="1200">
                <a:solidFill>
                  <a:srgbClr val="A5A5A5"/>
                </a:solidFill>
                <a:latin typeface="Open Sans"/>
                <a:ea typeface="Open Sans"/>
                <a:cs typeface="Open Sans"/>
                <a:sym typeface="Open Sans"/>
              </a:defRPr>
            </a:lvl7pPr>
            <a:lvl8pPr marL="0" lvl="7" indent="0" algn="r">
              <a:spcBef>
                <a:spcPts val="0"/>
              </a:spcBef>
              <a:buNone/>
              <a:defRPr sz="1200">
                <a:solidFill>
                  <a:srgbClr val="A5A5A5"/>
                </a:solidFill>
                <a:latin typeface="Open Sans"/>
                <a:ea typeface="Open Sans"/>
                <a:cs typeface="Open Sans"/>
                <a:sym typeface="Open Sans"/>
              </a:defRPr>
            </a:lvl8pPr>
            <a:lvl9pPr marL="0" lvl="8" indent="0" algn="r">
              <a:spcBef>
                <a:spcPts val="0"/>
              </a:spcBef>
              <a:buNone/>
              <a:defRPr sz="1200">
                <a:solidFill>
                  <a:srgbClr val="A5A5A5"/>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US"/>
              <a:t>‹#›</a:t>
            </a:fld>
            <a:endParaRPr/>
          </a:p>
        </p:txBody>
      </p:sp>
      <p:sp>
        <p:nvSpPr>
          <p:cNvPr id="2378" name="Google Shape;2378;p253"/>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14">
  <p:cSld name="14">
    <p:spTree>
      <p:nvGrpSpPr>
        <p:cNvPr id="1" name="Shape 2379"/>
        <p:cNvGrpSpPr/>
        <p:nvPr/>
      </p:nvGrpSpPr>
      <p:grpSpPr>
        <a:xfrm>
          <a:off x="0" y="0"/>
          <a:ext cx="0" cy="0"/>
          <a:chOff x="0" y="0"/>
          <a:chExt cx="0" cy="0"/>
        </a:xfrm>
      </p:grpSpPr>
      <p:sp>
        <p:nvSpPr>
          <p:cNvPr id="2380" name="Google Shape;2380;p254"/>
          <p:cNvSpPr/>
          <p:nvPr/>
        </p:nvSpPr>
        <p:spPr>
          <a:xfrm>
            <a:off x="-1" y="2356715"/>
            <a:ext cx="12192001" cy="2144571"/>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81" name="Google Shape;2381;p254"/>
          <p:cNvSpPr>
            <a:spLocks noGrp="1"/>
          </p:cNvSpPr>
          <p:nvPr>
            <p:ph type="pic" idx="2"/>
          </p:nvPr>
        </p:nvSpPr>
        <p:spPr>
          <a:xfrm>
            <a:off x="0" y="1"/>
            <a:ext cx="12192000" cy="6857999"/>
          </a:xfrm>
          <a:prstGeom prst="rect">
            <a:avLst/>
          </a:prstGeom>
          <a:noFill/>
          <a:ln>
            <a:noFill/>
          </a:ln>
        </p:spPr>
      </p:sp>
      <p:sp>
        <p:nvSpPr>
          <p:cNvPr id="2382" name="Google Shape;2382;p254"/>
          <p:cNvSpPr txBox="1">
            <a:spLocks noGrp="1"/>
          </p:cNvSpPr>
          <p:nvPr>
            <p:ph type="body" idx="1"/>
          </p:nvPr>
        </p:nvSpPr>
        <p:spPr>
          <a:xfrm>
            <a:off x="547915" y="2587625"/>
            <a:ext cx="1684338" cy="1682750"/>
          </a:xfrm>
          <a:prstGeom prst="rect">
            <a:avLst/>
          </a:prstGeom>
          <a:noFill/>
          <a:ln>
            <a:noFill/>
          </a:ln>
        </p:spPr>
        <p:txBody>
          <a:bodyPr spcFirstLastPara="1" wrap="square" lIns="0" tIns="45700" rIns="91425" bIns="45700" anchor="ctr" anchorCtr="0">
            <a:normAutofit/>
          </a:bodyPr>
          <a:lstStyle>
            <a:lvl1pPr marL="457200" lvl="0" indent="-228600" algn="l">
              <a:lnSpc>
                <a:spcPct val="90000"/>
              </a:lnSpc>
              <a:spcBef>
                <a:spcPts val="1000"/>
              </a:spcBef>
              <a:spcAft>
                <a:spcPts val="0"/>
              </a:spcAft>
              <a:buClr>
                <a:schemeClr val="lt1"/>
              </a:buClr>
              <a:buSzPts val="8800"/>
              <a:buNone/>
              <a:defRPr sz="8800">
                <a:solidFill>
                  <a:schemeClr val="lt1"/>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83" name="Google Shape;2383;p254"/>
          <p:cNvSpPr txBox="1">
            <a:spLocks noGrp="1"/>
          </p:cNvSpPr>
          <p:nvPr>
            <p:ph type="title"/>
          </p:nvPr>
        </p:nvSpPr>
        <p:spPr>
          <a:xfrm>
            <a:off x="2536372" y="2551837"/>
            <a:ext cx="9655628" cy="1754326"/>
          </a:xfrm>
          <a:prstGeom prst="rect">
            <a:avLst/>
          </a:prstGeom>
          <a:noFill/>
          <a:ln>
            <a:noFill/>
          </a:ln>
        </p:spPr>
        <p:txBody>
          <a:bodyPr spcFirstLastPara="1" wrap="square" lIns="0" tIns="45700" rIns="0" bIns="45700" anchor="ctr" anchorCtr="0">
            <a:spAutoFit/>
          </a:bodyPr>
          <a:lstStyle>
            <a:lvl1pPr lvl="0" algn="l">
              <a:lnSpc>
                <a:spcPct val="90000"/>
              </a:lnSpc>
              <a:spcBef>
                <a:spcPts val="0"/>
              </a:spcBef>
              <a:spcAft>
                <a:spcPts val="0"/>
              </a:spcAft>
              <a:buClr>
                <a:schemeClr val="lt1"/>
              </a:buClr>
              <a:buSzPts val="6000"/>
              <a:buFont typeface="Open Sans SemiBold"/>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25" type="twoObj">
  <p:cSld name="TWO_OBJECTS">
    <p:spTree>
      <p:nvGrpSpPr>
        <p:cNvPr id="1" name="Shape 2384"/>
        <p:cNvGrpSpPr/>
        <p:nvPr/>
      </p:nvGrpSpPr>
      <p:grpSpPr>
        <a:xfrm>
          <a:off x="0" y="0"/>
          <a:ext cx="0" cy="0"/>
          <a:chOff x="0" y="0"/>
          <a:chExt cx="0" cy="0"/>
        </a:xfrm>
      </p:grpSpPr>
      <p:sp>
        <p:nvSpPr>
          <p:cNvPr id="2385" name="Google Shape;2385;p25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86" name="Google Shape;2386;p25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87" name="Google Shape;2387;p255"/>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88" name="Google Shape;2388;p255"/>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89" name="Google Shape;2389;p255"/>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90" name="Google Shape;2390;p255"/>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391" name="Google Shape;2391;p255"/>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26" type="twoTxTwoObj">
  <p:cSld name="TWO_OBJECTS_WITH_TEXT">
    <p:spTree>
      <p:nvGrpSpPr>
        <p:cNvPr id="1" name="Shape 2392"/>
        <p:cNvGrpSpPr/>
        <p:nvPr/>
      </p:nvGrpSpPr>
      <p:grpSpPr>
        <a:xfrm>
          <a:off x="0" y="0"/>
          <a:ext cx="0" cy="0"/>
          <a:chOff x="0" y="0"/>
          <a:chExt cx="0" cy="0"/>
        </a:xfrm>
      </p:grpSpPr>
      <p:sp>
        <p:nvSpPr>
          <p:cNvPr id="2393" name="Google Shape;2393;p25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94" name="Google Shape;2394;p25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395" name="Google Shape;2395;p25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96" name="Google Shape;2396;p25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2397" name="Google Shape;2397;p25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98" name="Google Shape;2398;p256"/>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99" name="Google Shape;2399;p256"/>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00" name="Google Shape;2400;p256"/>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401" name="Google Shape;2401;p256"/>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27" type="titleOnly">
  <p:cSld name="TITLE_ONLY">
    <p:spTree>
      <p:nvGrpSpPr>
        <p:cNvPr id="1" name="Shape 2402"/>
        <p:cNvGrpSpPr/>
        <p:nvPr/>
      </p:nvGrpSpPr>
      <p:grpSpPr>
        <a:xfrm>
          <a:off x="0" y="0"/>
          <a:ext cx="0" cy="0"/>
          <a:chOff x="0" y="0"/>
          <a:chExt cx="0" cy="0"/>
        </a:xfrm>
      </p:grpSpPr>
      <p:sp>
        <p:nvSpPr>
          <p:cNvPr id="2403" name="Google Shape;2403;p25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404" name="Google Shape;2404;p257"/>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05" name="Google Shape;2405;p257"/>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406" name="Google Shape;2406;p257"/>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2407" name="Google Shape;2407;p257"/>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5">
  <p:cSld name="35">
    <p:spTree>
      <p:nvGrpSpPr>
        <p:cNvPr id="1" name="Shape 1831"/>
        <p:cNvGrpSpPr/>
        <p:nvPr/>
      </p:nvGrpSpPr>
      <p:grpSpPr>
        <a:xfrm>
          <a:off x="0" y="0"/>
          <a:ext cx="0" cy="0"/>
          <a:chOff x="0" y="0"/>
          <a:chExt cx="0" cy="0"/>
        </a:xfrm>
      </p:grpSpPr>
      <p:sp>
        <p:nvSpPr>
          <p:cNvPr id="1832" name="Google Shape;1832;p204"/>
          <p:cNvSpPr txBox="1">
            <a:spLocks noGrp="1"/>
          </p:cNvSpPr>
          <p:nvPr>
            <p:ph type="title"/>
          </p:nvPr>
        </p:nvSpPr>
        <p:spPr>
          <a:xfrm>
            <a:off x="838200" y="278958"/>
            <a:ext cx="10515600" cy="840230"/>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33" name="Google Shape;1833;p204"/>
          <p:cNvSpPr txBox="1">
            <a:spLocks noGrp="1"/>
          </p:cNvSpPr>
          <p:nvPr>
            <p:ph type="body" idx="1"/>
          </p:nvPr>
        </p:nvSpPr>
        <p:spPr>
          <a:xfrm>
            <a:off x="6286499" y="1990726"/>
            <a:ext cx="5067300" cy="4186236"/>
          </a:xfrm>
          <a:prstGeom prst="rect">
            <a:avLst/>
          </a:prstGeom>
          <a:noFill/>
          <a:ln>
            <a:noFill/>
          </a:ln>
        </p:spPr>
        <p:txBody>
          <a:bodyPr spcFirstLastPara="1" wrap="square" lIns="0" tIns="91425" rIns="0" bIns="45700" anchor="t" anchorCtr="0">
            <a:normAutofit/>
          </a:bodyPr>
          <a:lstStyle>
            <a:lvl1pPr marL="457200" lvl="0" indent="-406400" algn="l">
              <a:lnSpc>
                <a:spcPct val="90000"/>
              </a:lnSpc>
              <a:spcBef>
                <a:spcPts val="1000"/>
              </a:spcBef>
              <a:spcAft>
                <a:spcPts val="0"/>
              </a:spcAft>
              <a:buClr>
                <a:schemeClr val="dk1"/>
              </a:buClr>
              <a:buSzPts val="2800"/>
              <a:buChar char="•"/>
              <a:defRPr/>
            </a:lvl1pPr>
            <a:lvl2pPr marL="914400" lvl="1" indent="-381000" algn="l">
              <a:lnSpc>
                <a:spcPct val="90000"/>
              </a:lnSpc>
              <a:spcBef>
                <a:spcPts val="1800"/>
              </a:spcBef>
              <a:spcAft>
                <a:spcPts val="0"/>
              </a:spcAft>
              <a:buClr>
                <a:schemeClr val="dk1"/>
              </a:buClr>
              <a:buSzPts val="2400"/>
              <a:buChar char="•"/>
              <a:defRPr/>
            </a:lvl2pPr>
            <a:lvl3pPr marL="1371600" lvl="2" indent="-355600" algn="l">
              <a:lnSpc>
                <a:spcPct val="90000"/>
              </a:lnSpc>
              <a:spcBef>
                <a:spcPts val="1800"/>
              </a:spcBef>
              <a:spcAft>
                <a:spcPts val="0"/>
              </a:spcAft>
              <a:buClr>
                <a:schemeClr val="dk1"/>
              </a:buClr>
              <a:buSzPts val="2000"/>
              <a:buChar char="•"/>
              <a:defRPr/>
            </a:lvl3pPr>
            <a:lvl4pPr marL="1828800" lvl="3" indent="-342900" algn="l">
              <a:lnSpc>
                <a:spcPct val="90000"/>
              </a:lnSpc>
              <a:spcBef>
                <a:spcPts val="1800"/>
              </a:spcBef>
              <a:spcAft>
                <a:spcPts val="0"/>
              </a:spcAft>
              <a:buClr>
                <a:schemeClr val="dk1"/>
              </a:buClr>
              <a:buSzPts val="1800"/>
              <a:buChar char="•"/>
              <a:defRPr/>
            </a:lvl4pPr>
            <a:lvl5pPr marL="2286000" lvl="4" indent="-342900" algn="l">
              <a:lnSpc>
                <a:spcPct val="90000"/>
              </a:lnSpc>
              <a:spcBef>
                <a:spcPts val="1800"/>
              </a:spcBef>
              <a:spcAft>
                <a:spcPts val="0"/>
              </a:spcAft>
              <a:buClr>
                <a:schemeClr val="dk1"/>
              </a:buClr>
              <a:buSzPts val="1800"/>
              <a:buChar char="•"/>
              <a:defRPr/>
            </a:lvl5pPr>
            <a:lvl6pPr marL="2743200" lvl="5" indent="-342900" algn="l">
              <a:lnSpc>
                <a:spcPct val="90000"/>
              </a:lnSpc>
              <a:spcBef>
                <a:spcPts val="1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34" name="Google Shape;1834;p204"/>
          <p:cNvSpPr txBox="1">
            <a:spLocks noGrp="1"/>
          </p:cNvSpPr>
          <p:nvPr>
            <p:ph type="dt" idx="10"/>
          </p:nvPr>
        </p:nvSpPr>
        <p:spPr>
          <a:xfrm>
            <a:off x="838200" y="6356350"/>
            <a:ext cx="137160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5" name="Google Shape;1835;p204"/>
          <p:cNvSpPr txBox="1">
            <a:spLocks noGrp="1"/>
          </p:cNvSpPr>
          <p:nvPr>
            <p:ph type="ftr" idx="11"/>
          </p:nvPr>
        </p:nvSpPr>
        <p:spPr>
          <a:xfrm>
            <a:off x="2501900" y="6356350"/>
            <a:ext cx="7188200" cy="365125"/>
          </a:xfrm>
          <a:prstGeom prst="rect">
            <a:avLst/>
          </a:prstGeom>
          <a:noFill/>
          <a:ln>
            <a:noFill/>
          </a:ln>
        </p:spPr>
        <p:txBody>
          <a:bodyPr spcFirstLastPara="1" wrap="square" lIns="0" tIns="45700" rIns="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6" name="Google Shape;1836;p204"/>
          <p:cNvSpPr txBox="1">
            <a:spLocks noGrp="1"/>
          </p:cNvSpPr>
          <p:nvPr>
            <p:ph type="sldNum" idx="12"/>
          </p:nvPr>
        </p:nvSpPr>
        <p:spPr>
          <a:xfrm>
            <a:off x="9982200" y="6356350"/>
            <a:ext cx="1371600" cy="365125"/>
          </a:xfrm>
          <a:prstGeom prst="rect">
            <a:avLst/>
          </a:prstGeom>
          <a:noFill/>
          <a:ln>
            <a:noFill/>
          </a:ln>
        </p:spPr>
        <p:txBody>
          <a:bodyPr spcFirstLastPara="1" wrap="square" lIns="0"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837" name="Google Shape;1837;p204"/>
          <p:cNvSpPr txBox="1">
            <a:spLocks noGrp="1"/>
          </p:cNvSpPr>
          <p:nvPr>
            <p:ph type="body" idx="2"/>
          </p:nvPr>
        </p:nvSpPr>
        <p:spPr>
          <a:xfrm>
            <a:off x="838200" y="1119188"/>
            <a:ext cx="10515599"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38" name="Google Shape;1838;p204"/>
          <p:cNvSpPr>
            <a:spLocks noGrp="1"/>
          </p:cNvSpPr>
          <p:nvPr>
            <p:ph type="pic" idx="3"/>
          </p:nvPr>
        </p:nvSpPr>
        <p:spPr>
          <a:xfrm>
            <a:off x="838200" y="1990726"/>
            <a:ext cx="5065775" cy="3933824"/>
          </a:xfrm>
          <a:prstGeom prst="rect">
            <a:avLst/>
          </a:prstGeom>
          <a:noFill/>
          <a:ln>
            <a:noFill/>
          </a:ln>
        </p:spPr>
      </p:sp>
      <p:sp>
        <p:nvSpPr>
          <p:cNvPr id="1839" name="Google Shape;1839;p204"/>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7">
  <p:cSld name="37">
    <p:spTree>
      <p:nvGrpSpPr>
        <p:cNvPr id="1" name="Shape 1849"/>
        <p:cNvGrpSpPr/>
        <p:nvPr/>
      </p:nvGrpSpPr>
      <p:grpSpPr>
        <a:xfrm>
          <a:off x="0" y="0"/>
          <a:ext cx="0" cy="0"/>
          <a:chOff x="0" y="0"/>
          <a:chExt cx="0" cy="0"/>
        </a:xfrm>
      </p:grpSpPr>
      <p:sp>
        <p:nvSpPr>
          <p:cNvPr id="1850" name="Google Shape;1850;p206"/>
          <p:cNvSpPr txBox="1">
            <a:spLocks noGrp="1"/>
          </p:cNvSpPr>
          <p:nvPr>
            <p:ph type="dt" idx="10"/>
          </p:nvPr>
        </p:nvSpPr>
        <p:spPr>
          <a:xfrm>
            <a:off x="838200" y="6356350"/>
            <a:ext cx="1371600" cy="365125"/>
          </a:xfrm>
          <a:prstGeom prst="rect">
            <a:avLst/>
          </a:prstGeom>
          <a:noFill/>
          <a:ln>
            <a:noFill/>
          </a:ln>
        </p:spPr>
        <p:txBody>
          <a:bodyPr spcFirstLastPara="1" wrap="square" lIns="0" tIns="45700" rIns="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51" name="Google Shape;1851;p206"/>
          <p:cNvSpPr txBox="1">
            <a:spLocks noGrp="1"/>
          </p:cNvSpPr>
          <p:nvPr>
            <p:ph type="ftr" idx="11"/>
          </p:nvPr>
        </p:nvSpPr>
        <p:spPr>
          <a:xfrm>
            <a:off x="2501900" y="6356350"/>
            <a:ext cx="7188200" cy="365125"/>
          </a:xfrm>
          <a:prstGeom prst="rect">
            <a:avLst/>
          </a:prstGeom>
          <a:noFill/>
          <a:ln>
            <a:noFill/>
          </a:ln>
        </p:spPr>
        <p:txBody>
          <a:bodyPr spcFirstLastPara="1" wrap="square" lIns="0" tIns="45700" rIns="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52" name="Google Shape;1852;p206"/>
          <p:cNvSpPr txBox="1">
            <a:spLocks noGrp="1"/>
          </p:cNvSpPr>
          <p:nvPr>
            <p:ph type="sldNum" idx="12"/>
          </p:nvPr>
        </p:nvSpPr>
        <p:spPr>
          <a:xfrm>
            <a:off x="9982200" y="6356350"/>
            <a:ext cx="1371600" cy="365125"/>
          </a:xfrm>
          <a:prstGeom prst="rect">
            <a:avLst/>
          </a:prstGeom>
          <a:noFill/>
          <a:ln>
            <a:noFill/>
          </a:ln>
        </p:spPr>
        <p:txBody>
          <a:bodyPr spcFirstLastPara="1" wrap="square" lIns="0" tIns="45700" rIns="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853" name="Google Shape;1853;p206"/>
          <p:cNvSpPr>
            <a:spLocks noGrp="1"/>
          </p:cNvSpPr>
          <p:nvPr>
            <p:ph type="pic" idx="2"/>
          </p:nvPr>
        </p:nvSpPr>
        <p:spPr>
          <a:xfrm>
            <a:off x="0" y="0"/>
            <a:ext cx="5903977" cy="6858000"/>
          </a:xfrm>
          <a:prstGeom prst="rect">
            <a:avLst/>
          </a:prstGeom>
          <a:noFill/>
          <a:ln>
            <a:noFill/>
          </a:ln>
        </p:spPr>
      </p:sp>
      <p:sp>
        <p:nvSpPr>
          <p:cNvPr id="1854" name="Google Shape;1854;p206"/>
          <p:cNvSpPr txBox="1">
            <a:spLocks noGrp="1"/>
          </p:cNvSpPr>
          <p:nvPr>
            <p:ph type="title"/>
          </p:nvPr>
        </p:nvSpPr>
        <p:spPr>
          <a:xfrm>
            <a:off x="6286500" y="-717181"/>
            <a:ext cx="5449822" cy="2336024"/>
          </a:xfrm>
          <a:prstGeom prst="rect">
            <a:avLst/>
          </a:prstGeom>
          <a:noFill/>
          <a:ln>
            <a:noFill/>
          </a:ln>
        </p:spPr>
        <p:txBody>
          <a:bodyPr spcFirstLastPara="1" wrap="square" lIns="0" tIns="45700" rIns="0" bIns="45700" anchor="b" anchorCtr="0">
            <a:spAutoFit/>
          </a:bodyPr>
          <a:lstStyle>
            <a:lvl1pPr lvl="0" algn="l">
              <a:lnSpc>
                <a:spcPct val="90000"/>
              </a:lnSpc>
              <a:spcBef>
                <a:spcPts val="0"/>
              </a:spcBef>
              <a:spcAft>
                <a:spcPts val="0"/>
              </a:spcAft>
              <a:buClr>
                <a:schemeClr val="dk1"/>
              </a:buClr>
              <a:buSzPts val="5400"/>
              <a:buFont typeface="Open Sans SemiBold"/>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55" name="Google Shape;1855;p206"/>
          <p:cNvSpPr txBox="1">
            <a:spLocks noGrp="1"/>
          </p:cNvSpPr>
          <p:nvPr>
            <p:ph type="body" idx="1"/>
          </p:nvPr>
        </p:nvSpPr>
        <p:spPr>
          <a:xfrm>
            <a:off x="6286500" y="2490380"/>
            <a:ext cx="5067300" cy="3686581"/>
          </a:xfrm>
          <a:prstGeom prst="rect">
            <a:avLst/>
          </a:prstGeom>
          <a:noFill/>
          <a:ln>
            <a:noFill/>
          </a:ln>
        </p:spPr>
        <p:txBody>
          <a:bodyPr spcFirstLastPara="1" wrap="square" lIns="0" tIns="91425" rIns="0" bIns="45700" anchor="t" anchorCtr="0">
            <a:normAutofit/>
          </a:bodyPr>
          <a:lstStyle>
            <a:lvl1pPr marL="457200" lvl="0" indent="-406400" algn="l">
              <a:lnSpc>
                <a:spcPct val="90000"/>
              </a:lnSpc>
              <a:spcBef>
                <a:spcPts val="1000"/>
              </a:spcBef>
              <a:spcAft>
                <a:spcPts val="0"/>
              </a:spcAft>
              <a:buClr>
                <a:schemeClr val="dk1"/>
              </a:buClr>
              <a:buSzPts val="2800"/>
              <a:buChar char="•"/>
              <a:defRPr/>
            </a:lvl1pPr>
            <a:lvl2pPr marL="914400" lvl="1" indent="-381000" algn="l">
              <a:lnSpc>
                <a:spcPct val="90000"/>
              </a:lnSpc>
              <a:spcBef>
                <a:spcPts val="1800"/>
              </a:spcBef>
              <a:spcAft>
                <a:spcPts val="0"/>
              </a:spcAft>
              <a:buClr>
                <a:schemeClr val="dk1"/>
              </a:buClr>
              <a:buSzPts val="2400"/>
              <a:buChar char="•"/>
              <a:defRPr/>
            </a:lvl2pPr>
            <a:lvl3pPr marL="1371600" lvl="2" indent="-355600" algn="l">
              <a:lnSpc>
                <a:spcPct val="90000"/>
              </a:lnSpc>
              <a:spcBef>
                <a:spcPts val="1800"/>
              </a:spcBef>
              <a:spcAft>
                <a:spcPts val="0"/>
              </a:spcAft>
              <a:buClr>
                <a:schemeClr val="dk1"/>
              </a:buClr>
              <a:buSzPts val="2000"/>
              <a:buChar char="•"/>
              <a:defRPr/>
            </a:lvl3pPr>
            <a:lvl4pPr marL="1828800" lvl="3" indent="-342900" algn="l">
              <a:lnSpc>
                <a:spcPct val="90000"/>
              </a:lnSpc>
              <a:spcBef>
                <a:spcPts val="1800"/>
              </a:spcBef>
              <a:spcAft>
                <a:spcPts val="0"/>
              </a:spcAft>
              <a:buClr>
                <a:schemeClr val="dk1"/>
              </a:buClr>
              <a:buSzPts val="1800"/>
              <a:buChar char="•"/>
              <a:defRPr/>
            </a:lvl4pPr>
            <a:lvl5pPr marL="2286000" lvl="4" indent="-342900" algn="l">
              <a:lnSpc>
                <a:spcPct val="90000"/>
              </a:lnSpc>
              <a:spcBef>
                <a:spcPts val="1800"/>
              </a:spcBef>
              <a:spcAft>
                <a:spcPts val="0"/>
              </a:spcAft>
              <a:buClr>
                <a:schemeClr val="dk1"/>
              </a:buClr>
              <a:buSzPts val="1800"/>
              <a:buChar char="•"/>
              <a:defRPr/>
            </a:lvl5pPr>
            <a:lvl6pPr marL="2743200" lvl="5" indent="-342900" algn="l">
              <a:lnSpc>
                <a:spcPct val="90000"/>
              </a:lnSpc>
              <a:spcBef>
                <a:spcPts val="18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56" name="Google Shape;1856;p206"/>
          <p:cNvSpPr txBox="1">
            <a:spLocks noGrp="1"/>
          </p:cNvSpPr>
          <p:nvPr>
            <p:ph type="body" idx="3"/>
          </p:nvPr>
        </p:nvSpPr>
        <p:spPr>
          <a:xfrm>
            <a:off x="6286500" y="1618843"/>
            <a:ext cx="5449821" cy="552450"/>
          </a:xfrm>
          <a:prstGeom prst="rect">
            <a:avLst/>
          </a:prstGeom>
          <a:noFill/>
          <a:ln>
            <a:noFill/>
          </a:ln>
        </p:spPr>
        <p:txBody>
          <a:bodyPr spcFirstLastPara="1" wrap="square" lIns="45700" tIns="45700" rIns="0" bIns="45700" anchor="t" anchorCtr="0">
            <a:normAutofit/>
          </a:bodyPr>
          <a:lstStyle>
            <a:lvl1pPr marL="457200" lvl="0" indent="-228600" algn="l">
              <a:lnSpc>
                <a:spcPct val="90000"/>
              </a:lnSpc>
              <a:spcBef>
                <a:spcPts val="1000"/>
              </a:spcBef>
              <a:spcAft>
                <a:spcPts val="0"/>
              </a:spcAft>
              <a:buClr>
                <a:schemeClr val="accent2"/>
              </a:buClr>
              <a:buSzPts val="2400"/>
              <a:buNone/>
              <a:defRPr sz="24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57" name="Google Shape;1857;p206"/>
          <p:cNvSpPr/>
          <p:nvPr/>
        </p:nvSpPr>
        <p:spPr>
          <a:xfrm>
            <a:off x="7532071" y="6473779"/>
            <a:ext cx="152053" cy="130265"/>
          </a:xfrm>
          <a:custGeom>
            <a:avLst/>
            <a:gdLst/>
            <a:ahLst/>
            <a:cxnLst/>
            <a:rect l="l" t="t" r="r" b="b"/>
            <a:pathLst>
              <a:path w="504825" h="432707" extrusionOk="0">
                <a:moveTo>
                  <a:pt x="134658" y="0"/>
                </a:moveTo>
                <a:cubicBezTo>
                  <a:pt x="146301" y="0"/>
                  <a:pt x="158180" y="2019"/>
                  <a:pt x="170294" y="6057"/>
                </a:cubicBezTo>
                <a:cubicBezTo>
                  <a:pt x="182407" y="10095"/>
                  <a:pt x="193676" y="15541"/>
                  <a:pt x="204099" y="22396"/>
                </a:cubicBezTo>
                <a:cubicBezTo>
                  <a:pt x="214522" y="29251"/>
                  <a:pt x="223490" y="35683"/>
                  <a:pt x="231002" y="41693"/>
                </a:cubicBezTo>
                <a:cubicBezTo>
                  <a:pt x="238514" y="47703"/>
                  <a:pt x="245652" y="54088"/>
                  <a:pt x="252412" y="60849"/>
                </a:cubicBezTo>
                <a:cubicBezTo>
                  <a:pt x="259174" y="54088"/>
                  <a:pt x="266310" y="47703"/>
                  <a:pt x="273823" y="41693"/>
                </a:cubicBezTo>
                <a:cubicBezTo>
                  <a:pt x="281334" y="35683"/>
                  <a:pt x="290303" y="29251"/>
                  <a:pt x="300726" y="22396"/>
                </a:cubicBezTo>
                <a:cubicBezTo>
                  <a:pt x="311149" y="15541"/>
                  <a:pt x="322417" y="10095"/>
                  <a:pt x="334531" y="6057"/>
                </a:cubicBezTo>
                <a:cubicBezTo>
                  <a:pt x="346645" y="2019"/>
                  <a:pt x="358524" y="0"/>
                  <a:pt x="370167" y="0"/>
                </a:cubicBezTo>
                <a:cubicBezTo>
                  <a:pt x="412236" y="0"/>
                  <a:pt x="445197" y="11644"/>
                  <a:pt x="469048" y="34932"/>
                </a:cubicBezTo>
                <a:cubicBezTo>
                  <a:pt x="492899" y="58220"/>
                  <a:pt x="504825" y="90523"/>
                  <a:pt x="504825" y="131840"/>
                </a:cubicBezTo>
                <a:cubicBezTo>
                  <a:pt x="504825" y="173346"/>
                  <a:pt x="483321" y="215602"/>
                  <a:pt x="440313" y="258610"/>
                </a:cubicBezTo>
                <a:lnTo>
                  <a:pt x="264807" y="427636"/>
                </a:lnTo>
                <a:cubicBezTo>
                  <a:pt x="261427" y="431017"/>
                  <a:pt x="257295" y="432707"/>
                  <a:pt x="252412" y="432707"/>
                </a:cubicBezTo>
                <a:cubicBezTo>
                  <a:pt x="247529" y="432707"/>
                  <a:pt x="243398" y="431017"/>
                  <a:pt x="240018" y="427636"/>
                </a:cubicBezTo>
                <a:lnTo>
                  <a:pt x="64230" y="258047"/>
                </a:lnTo>
                <a:cubicBezTo>
                  <a:pt x="62351" y="256544"/>
                  <a:pt x="59770" y="254103"/>
                  <a:pt x="56482" y="250722"/>
                </a:cubicBezTo>
                <a:cubicBezTo>
                  <a:pt x="53196" y="247342"/>
                  <a:pt x="47984" y="241191"/>
                  <a:pt x="40848" y="232270"/>
                </a:cubicBezTo>
                <a:cubicBezTo>
                  <a:pt x="33712" y="223349"/>
                  <a:pt x="27326" y="214194"/>
                  <a:pt x="21692" y="204803"/>
                </a:cubicBezTo>
                <a:cubicBezTo>
                  <a:pt x="16057" y="195413"/>
                  <a:pt x="11035" y="184051"/>
                  <a:pt x="6620" y="170717"/>
                </a:cubicBezTo>
                <a:cubicBezTo>
                  <a:pt x="2207" y="157382"/>
                  <a:pt x="0" y="144423"/>
                  <a:pt x="0" y="131840"/>
                </a:cubicBezTo>
                <a:cubicBezTo>
                  <a:pt x="0" y="90523"/>
                  <a:pt x="11926" y="58220"/>
                  <a:pt x="35777" y="34932"/>
                </a:cubicBezTo>
                <a:cubicBezTo>
                  <a:pt x="59629" y="11644"/>
                  <a:pt x="92588" y="0"/>
                  <a:pt x="134658" y="0"/>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350"/>
              <a:buFont typeface="Calibri"/>
              <a:buNone/>
            </a:pPr>
            <a:endParaRPr sz="135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46">
  <p:cSld name="46">
    <p:spTree>
      <p:nvGrpSpPr>
        <p:cNvPr id="1" name="Shape 1924"/>
        <p:cNvGrpSpPr/>
        <p:nvPr/>
      </p:nvGrpSpPr>
      <p:grpSpPr>
        <a:xfrm>
          <a:off x="0" y="0"/>
          <a:ext cx="0" cy="0"/>
          <a:chOff x="0" y="0"/>
          <a:chExt cx="0" cy="0"/>
        </a:xfrm>
      </p:grpSpPr>
      <p:sp>
        <p:nvSpPr>
          <p:cNvPr id="1925" name="Google Shape;1925;p215"/>
          <p:cNvSpPr/>
          <p:nvPr/>
        </p:nvSpPr>
        <p:spPr>
          <a:xfrm>
            <a:off x="1" y="6165169"/>
            <a:ext cx="12192000" cy="69283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26" name="Google Shape;1926;p215"/>
          <p:cNvSpPr/>
          <p:nvPr/>
        </p:nvSpPr>
        <p:spPr>
          <a:xfrm>
            <a:off x="-1" y="0"/>
            <a:ext cx="609600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27" name="Google Shape;1927;p215"/>
          <p:cNvSpPr>
            <a:spLocks noGrp="1"/>
          </p:cNvSpPr>
          <p:nvPr>
            <p:ph type="pic" idx="2"/>
          </p:nvPr>
        </p:nvSpPr>
        <p:spPr>
          <a:xfrm>
            <a:off x="395402" y="712258"/>
            <a:ext cx="5305194" cy="5433484"/>
          </a:xfrm>
          <a:prstGeom prst="rect">
            <a:avLst/>
          </a:prstGeom>
          <a:noFill/>
          <a:ln>
            <a:noFill/>
          </a:ln>
        </p:spPr>
      </p:sp>
      <p:sp>
        <p:nvSpPr>
          <p:cNvPr id="1928" name="Google Shape;1928;p215"/>
          <p:cNvSpPr txBox="1">
            <a:spLocks noGrp="1"/>
          </p:cNvSpPr>
          <p:nvPr>
            <p:ph type="body" idx="1"/>
          </p:nvPr>
        </p:nvSpPr>
        <p:spPr>
          <a:xfrm>
            <a:off x="6725342" y="218621"/>
            <a:ext cx="1684338" cy="1682750"/>
          </a:xfrm>
          <a:prstGeom prst="rect">
            <a:avLst/>
          </a:prstGeom>
          <a:noFill/>
          <a:ln>
            <a:noFill/>
          </a:ln>
        </p:spPr>
        <p:txBody>
          <a:bodyPr spcFirstLastPara="1" wrap="square" lIns="0" tIns="45700" rIns="91425" bIns="45700" anchor="b" anchorCtr="0">
            <a:normAutofit/>
          </a:bodyPr>
          <a:lstStyle>
            <a:lvl1pPr marL="457200" lvl="0" indent="-228600" algn="l">
              <a:lnSpc>
                <a:spcPct val="90000"/>
              </a:lnSpc>
              <a:spcBef>
                <a:spcPts val="1000"/>
              </a:spcBef>
              <a:spcAft>
                <a:spcPts val="0"/>
              </a:spcAft>
              <a:buClr>
                <a:schemeClr val="accent2"/>
              </a:buClr>
              <a:buSzPts val="8800"/>
              <a:buNone/>
              <a:defRPr sz="88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29" name="Google Shape;1929;p215"/>
          <p:cNvSpPr txBox="1">
            <a:spLocks noGrp="1"/>
          </p:cNvSpPr>
          <p:nvPr>
            <p:ph type="title"/>
          </p:nvPr>
        </p:nvSpPr>
        <p:spPr>
          <a:xfrm>
            <a:off x="6725342" y="1709738"/>
            <a:ext cx="5078731"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Open Sans SemiBold"/>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30" name="Google Shape;1930;p215"/>
          <p:cNvSpPr txBox="1">
            <a:spLocks noGrp="1"/>
          </p:cNvSpPr>
          <p:nvPr>
            <p:ph type="body" idx="3"/>
          </p:nvPr>
        </p:nvSpPr>
        <p:spPr>
          <a:xfrm>
            <a:off x="6725342" y="4589463"/>
            <a:ext cx="5078731"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47">
  <p:cSld name="47">
    <p:spTree>
      <p:nvGrpSpPr>
        <p:cNvPr id="1" name="Shape 1931"/>
        <p:cNvGrpSpPr/>
        <p:nvPr/>
      </p:nvGrpSpPr>
      <p:grpSpPr>
        <a:xfrm>
          <a:off x="0" y="0"/>
          <a:ext cx="0" cy="0"/>
          <a:chOff x="0" y="0"/>
          <a:chExt cx="0" cy="0"/>
        </a:xfrm>
      </p:grpSpPr>
      <p:sp>
        <p:nvSpPr>
          <p:cNvPr id="1932" name="Google Shape;1932;p216"/>
          <p:cNvSpPr/>
          <p:nvPr/>
        </p:nvSpPr>
        <p:spPr>
          <a:xfrm>
            <a:off x="1" y="6165169"/>
            <a:ext cx="12192000" cy="69283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33" name="Google Shape;1933;p216"/>
          <p:cNvSpPr txBox="1">
            <a:spLocks noGrp="1"/>
          </p:cNvSpPr>
          <p:nvPr>
            <p:ph type="body" idx="1"/>
          </p:nvPr>
        </p:nvSpPr>
        <p:spPr>
          <a:xfrm>
            <a:off x="6725342" y="218621"/>
            <a:ext cx="1684338" cy="1682750"/>
          </a:xfrm>
          <a:prstGeom prst="rect">
            <a:avLst/>
          </a:prstGeom>
          <a:noFill/>
          <a:ln>
            <a:noFill/>
          </a:ln>
        </p:spPr>
        <p:txBody>
          <a:bodyPr spcFirstLastPara="1" wrap="square" lIns="0" tIns="45700" rIns="91425" bIns="45700" anchor="b" anchorCtr="0">
            <a:normAutofit/>
          </a:bodyPr>
          <a:lstStyle>
            <a:lvl1pPr marL="457200" lvl="0" indent="-228600" algn="l">
              <a:lnSpc>
                <a:spcPct val="90000"/>
              </a:lnSpc>
              <a:spcBef>
                <a:spcPts val="1000"/>
              </a:spcBef>
              <a:spcAft>
                <a:spcPts val="0"/>
              </a:spcAft>
              <a:buClr>
                <a:schemeClr val="accent2"/>
              </a:buClr>
              <a:buSzPts val="8800"/>
              <a:buNone/>
              <a:defRPr sz="88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34" name="Google Shape;1934;p216"/>
          <p:cNvSpPr txBox="1">
            <a:spLocks noGrp="1"/>
          </p:cNvSpPr>
          <p:nvPr>
            <p:ph type="title"/>
          </p:nvPr>
        </p:nvSpPr>
        <p:spPr>
          <a:xfrm>
            <a:off x="6725342" y="1709738"/>
            <a:ext cx="5078731"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Open Sans SemiBold"/>
              <a:buNone/>
              <a:defRPr sz="6000">
                <a:solidFill>
                  <a:schemeClr val="dk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35" name="Google Shape;1935;p216"/>
          <p:cNvSpPr txBox="1">
            <a:spLocks noGrp="1"/>
          </p:cNvSpPr>
          <p:nvPr>
            <p:ph type="body" idx="2"/>
          </p:nvPr>
        </p:nvSpPr>
        <p:spPr>
          <a:xfrm>
            <a:off x="6725342" y="4589463"/>
            <a:ext cx="5078731"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
        <p:nvSpPr>
          <p:cNvPr id="1936" name="Google Shape;1936;p216"/>
          <p:cNvSpPr>
            <a:spLocks noGrp="1"/>
          </p:cNvSpPr>
          <p:nvPr>
            <p:ph type="pic" idx="3"/>
          </p:nvPr>
        </p:nvSpPr>
        <p:spPr>
          <a:xfrm>
            <a:off x="0" y="0"/>
            <a:ext cx="6194425" cy="6858000"/>
          </a:xfrm>
          <a:prstGeom prst="rect">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48">
  <p:cSld name="48">
    <p:spTree>
      <p:nvGrpSpPr>
        <p:cNvPr id="1" name="Shape 1937"/>
        <p:cNvGrpSpPr/>
        <p:nvPr/>
      </p:nvGrpSpPr>
      <p:grpSpPr>
        <a:xfrm>
          <a:off x="0" y="0"/>
          <a:ext cx="0" cy="0"/>
          <a:chOff x="0" y="0"/>
          <a:chExt cx="0" cy="0"/>
        </a:xfrm>
      </p:grpSpPr>
      <p:sp>
        <p:nvSpPr>
          <p:cNvPr id="1938" name="Google Shape;1938;p217"/>
          <p:cNvSpPr/>
          <p:nvPr/>
        </p:nvSpPr>
        <p:spPr>
          <a:xfrm>
            <a:off x="1" y="6165169"/>
            <a:ext cx="12192000" cy="69283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39" name="Google Shape;1939;p217"/>
          <p:cNvSpPr/>
          <p:nvPr/>
        </p:nvSpPr>
        <p:spPr>
          <a:xfrm>
            <a:off x="6095999" y="0"/>
            <a:ext cx="609600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40" name="Google Shape;1940;p217"/>
          <p:cNvSpPr>
            <a:spLocks noGrp="1"/>
          </p:cNvSpPr>
          <p:nvPr>
            <p:ph type="pic" idx="2"/>
          </p:nvPr>
        </p:nvSpPr>
        <p:spPr>
          <a:xfrm>
            <a:off x="395402" y="712258"/>
            <a:ext cx="5305194" cy="5433484"/>
          </a:xfrm>
          <a:prstGeom prst="rect">
            <a:avLst/>
          </a:prstGeom>
          <a:noFill/>
          <a:ln>
            <a:noFill/>
          </a:ln>
        </p:spPr>
      </p:sp>
      <p:sp>
        <p:nvSpPr>
          <p:cNvPr id="1941" name="Google Shape;1941;p217"/>
          <p:cNvSpPr txBox="1">
            <a:spLocks noGrp="1"/>
          </p:cNvSpPr>
          <p:nvPr>
            <p:ph type="body" idx="1"/>
          </p:nvPr>
        </p:nvSpPr>
        <p:spPr>
          <a:xfrm>
            <a:off x="6725342" y="218621"/>
            <a:ext cx="1684338" cy="1682750"/>
          </a:xfrm>
          <a:prstGeom prst="rect">
            <a:avLst/>
          </a:prstGeom>
          <a:noFill/>
          <a:ln>
            <a:noFill/>
          </a:ln>
        </p:spPr>
        <p:txBody>
          <a:bodyPr spcFirstLastPara="1" wrap="square" lIns="0" tIns="45700" rIns="91425" bIns="45700" anchor="b" anchorCtr="0">
            <a:normAutofit/>
          </a:bodyPr>
          <a:lstStyle>
            <a:lvl1pPr marL="457200" lvl="0" indent="-228600" algn="l">
              <a:lnSpc>
                <a:spcPct val="90000"/>
              </a:lnSpc>
              <a:spcBef>
                <a:spcPts val="1000"/>
              </a:spcBef>
              <a:spcAft>
                <a:spcPts val="0"/>
              </a:spcAft>
              <a:buClr>
                <a:schemeClr val="accent2"/>
              </a:buClr>
              <a:buSzPts val="8800"/>
              <a:buNone/>
              <a:defRPr sz="8800">
                <a:solidFill>
                  <a:schemeClr val="accent2"/>
                </a:solidFill>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942" name="Google Shape;1942;p217"/>
          <p:cNvSpPr txBox="1">
            <a:spLocks noGrp="1"/>
          </p:cNvSpPr>
          <p:nvPr>
            <p:ph type="title"/>
          </p:nvPr>
        </p:nvSpPr>
        <p:spPr>
          <a:xfrm>
            <a:off x="6725342" y="1709738"/>
            <a:ext cx="5078731"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Open Sans SemiBold"/>
              <a:buNone/>
              <a:defRPr sz="60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43" name="Google Shape;1943;p217"/>
          <p:cNvSpPr txBox="1">
            <a:spLocks noGrp="1"/>
          </p:cNvSpPr>
          <p:nvPr>
            <p:ph type="body" idx="3"/>
          </p:nvPr>
        </p:nvSpPr>
        <p:spPr>
          <a:xfrm>
            <a:off x="6725342" y="4589463"/>
            <a:ext cx="5078731"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2"/>
              </a:buClr>
              <a:buSzPts val="2400"/>
              <a:buNone/>
              <a:defRPr sz="2400">
                <a:solidFill>
                  <a:schemeClr val="lt2"/>
                </a:solidFill>
              </a:defRPr>
            </a:lvl1pPr>
            <a:lvl2pPr marL="914400" lvl="1" indent="-228600" algn="l">
              <a:lnSpc>
                <a:spcPct val="90000"/>
              </a:lnSpc>
              <a:spcBef>
                <a:spcPts val="500"/>
              </a:spcBef>
              <a:spcAft>
                <a:spcPts val="0"/>
              </a:spcAft>
              <a:buClr>
                <a:srgbClr val="888989"/>
              </a:buClr>
              <a:buSzPts val="2000"/>
              <a:buNone/>
              <a:defRPr sz="2000">
                <a:solidFill>
                  <a:srgbClr val="888989"/>
                </a:solidFill>
              </a:defRPr>
            </a:lvl2pPr>
            <a:lvl3pPr marL="1371600" lvl="2" indent="-228600" algn="l">
              <a:lnSpc>
                <a:spcPct val="90000"/>
              </a:lnSpc>
              <a:spcBef>
                <a:spcPts val="500"/>
              </a:spcBef>
              <a:spcAft>
                <a:spcPts val="0"/>
              </a:spcAft>
              <a:buClr>
                <a:srgbClr val="888989"/>
              </a:buClr>
              <a:buSzPts val="1800"/>
              <a:buNone/>
              <a:defRPr sz="1800">
                <a:solidFill>
                  <a:srgbClr val="888989"/>
                </a:solidFill>
              </a:defRPr>
            </a:lvl3pPr>
            <a:lvl4pPr marL="1828800" lvl="3" indent="-228600" algn="l">
              <a:lnSpc>
                <a:spcPct val="90000"/>
              </a:lnSpc>
              <a:spcBef>
                <a:spcPts val="500"/>
              </a:spcBef>
              <a:spcAft>
                <a:spcPts val="0"/>
              </a:spcAft>
              <a:buClr>
                <a:srgbClr val="888989"/>
              </a:buClr>
              <a:buSzPts val="1600"/>
              <a:buNone/>
              <a:defRPr sz="1600">
                <a:solidFill>
                  <a:srgbClr val="888989"/>
                </a:solidFill>
              </a:defRPr>
            </a:lvl4pPr>
            <a:lvl5pPr marL="2286000" lvl="4" indent="-228600" algn="l">
              <a:lnSpc>
                <a:spcPct val="90000"/>
              </a:lnSpc>
              <a:spcBef>
                <a:spcPts val="500"/>
              </a:spcBef>
              <a:spcAft>
                <a:spcPts val="0"/>
              </a:spcAft>
              <a:buClr>
                <a:srgbClr val="888989"/>
              </a:buClr>
              <a:buSzPts val="1600"/>
              <a:buNone/>
              <a:defRPr sz="1600">
                <a:solidFill>
                  <a:srgbClr val="888989"/>
                </a:solidFill>
              </a:defRPr>
            </a:lvl5pPr>
            <a:lvl6pPr marL="2743200" lvl="5" indent="-228600" algn="l">
              <a:lnSpc>
                <a:spcPct val="90000"/>
              </a:lnSpc>
              <a:spcBef>
                <a:spcPts val="500"/>
              </a:spcBef>
              <a:spcAft>
                <a:spcPts val="0"/>
              </a:spcAft>
              <a:buClr>
                <a:srgbClr val="888989"/>
              </a:buClr>
              <a:buSzPts val="1600"/>
              <a:buNone/>
              <a:defRPr sz="1600">
                <a:solidFill>
                  <a:srgbClr val="888989"/>
                </a:solidFill>
              </a:defRPr>
            </a:lvl6pPr>
            <a:lvl7pPr marL="3200400" lvl="6" indent="-228600" algn="l">
              <a:lnSpc>
                <a:spcPct val="90000"/>
              </a:lnSpc>
              <a:spcBef>
                <a:spcPts val="500"/>
              </a:spcBef>
              <a:spcAft>
                <a:spcPts val="0"/>
              </a:spcAft>
              <a:buClr>
                <a:srgbClr val="888989"/>
              </a:buClr>
              <a:buSzPts val="1600"/>
              <a:buNone/>
              <a:defRPr sz="1600">
                <a:solidFill>
                  <a:srgbClr val="888989"/>
                </a:solidFill>
              </a:defRPr>
            </a:lvl7pPr>
            <a:lvl8pPr marL="3657600" lvl="7" indent="-228600" algn="l">
              <a:lnSpc>
                <a:spcPct val="90000"/>
              </a:lnSpc>
              <a:spcBef>
                <a:spcPts val="500"/>
              </a:spcBef>
              <a:spcAft>
                <a:spcPts val="0"/>
              </a:spcAft>
              <a:buClr>
                <a:srgbClr val="888989"/>
              </a:buClr>
              <a:buSzPts val="1600"/>
              <a:buNone/>
              <a:defRPr sz="1600">
                <a:solidFill>
                  <a:srgbClr val="888989"/>
                </a:solidFill>
              </a:defRPr>
            </a:lvl8pPr>
            <a:lvl9pPr marL="4114800" lvl="8" indent="-228600" algn="l">
              <a:lnSpc>
                <a:spcPct val="90000"/>
              </a:lnSpc>
              <a:spcBef>
                <a:spcPts val="500"/>
              </a:spcBef>
              <a:spcAft>
                <a:spcPts val="0"/>
              </a:spcAft>
              <a:buClr>
                <a:srgbClr val="888989"/>
              </a:buClr>
              <a:buSzPts val="1600"/>
              <a:buNone/>
              <a:defRPr sz="1600">
                <a:solidFill>
                  <a:srgbClr val="888989"/>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theme" Target="../theme/theme1.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3"/>
        <p:cNvGrpSpPr/>
        <p:nvPr/>
      </p:nvGrpSpPr>
      <p:grpSpPr>
        <a:xfrm>
          <a:off x="0" y="0"/>
          <a:ext cx="0" cy="0"/>
          <a:chOff x="0" y="0"/>
          <a:chExt cx="0" cy="0"/>
        </a:xfrm>
      </p:grpSpPr>
      <p:sp>
        <p:nvSpPr>
          <p:cNvPr id="1594" name="Google Shape;1594;p1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Open Sans SemiBold"/>
              <a:buNone/>
              <a:defRPr sz="4400" b="0" i="0" u="none" strike="noStrike" cap="none">
                <a:solidFill>
                  <a:schemeClr val="dk1"/>
                </a:solidFill>
                <a:latin typeface="Open Sans SemiBold"/>
                <a:ea typeface="Open Sans SemiBold"/>
                <a:cs typeface="Open Sans SemiBold"/>
                <a:sym typeface="Open Sans SemiBold"/>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595" name="Google Shape;1595;p17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Open Sans"/>
                <a:ea typeface="Open Sans"/>
                <a:cs typeface="Open Sans"/>
                <a:sym typeface="Open Sans"/>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Open Sans"/>
                <a:ea typeface="Open Sans"/>
                <a:cs typeface="Open Sans"/>
                <a:sym typeface="Open Sans"/>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Open Sans"/>
                <a:ea typeface="Open Sans"/>
                <a:cs typeface="Open Sans"/>
                <a:sym typeface="Open Sans"/>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Open Sans"/>
                <a:ea typeface="Open Sans"/>
                <a:cs typeface="Open Sans"/>
                <a:sym typeface="Open Sans"/>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596" name="Google Shape;1596;p174"/>
          <p:cNvSpPr txBox="1">
            <a:spLocks noGrp="1"/>
          </p:cNvSpPr>
          <p:nvPr>
            <p:ph type="dt" idx="10"/>
          </p:nvPr>
        </p:nvSpPr>
        <p:spPr>
          <a:xfrm>
            <a:off x="838200" y="6356350"/>
            <a:ext cx="1371600" cy="365125"/>
          </a:xfrm>
          <a:prstGeom prst="rect">
            <a:avLst/>
          </a:prstGeom>
          <a:noFill/>
          <a:ln>
            <a:noFill/>
          </a:ln>
        </p:spPr>
        <p:txBody>
          <a:bodyPr spcFirstLastPara="1" wrap="square" lIns="0" tIns="45700" rIns="91425" bIns="45700" anchor="ctr" anchorCtr="0">
            <a:noAutofit/>
          </a:bodyPr>
          <a:lstStyle>
            <a:lvl1pPr marR="0" lvl="0" algn="l" rtl="0">
              <a:spcBef>
                <a:spcPts val="0"/>
              </a:spcBef>
              <a:spcAft>
                <a:spcPts val="0"/>
              </a:spcAft>
              <a:buSzPts val="1400"/>
              <a:buNone/>
              <a:defRPr sz="1200" b="0" i="0" u="none" strike="noStrike" cap="none">
                <a:solidFill>
                  <a:srgbClr val="A5A5A5"/>
                </a:solidFill>
                <a:latin typeface="Open Sans"/>
                <a:ea typeface="Open Sans"/>
                <a:cs typeface="Open Sans"/>
                <a:sym typeface="Open Sans"/>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97" name="Google Shape;1597;p174"/>
          <p:cNvSpPr txBox="1">
            <a:spLocks noGrp="1"/>
          </p:cNvSpPr>
          <p:nvPr>
            <p:ph type="ftr" idx="11"/>
          </p:nvPr>
        </p:nvSpPr>
        <p:spPr>
          <a:xfrm>
            <a:off x="2501900" y="6356350"/>
            <a:ext cx="71882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A5A5A5"/>
                </a:solidFill>
                <a:latin typeface="Open Sans"/>
                <a:ea typeface="Open Sans"/>
                <a:cs typeface="Open Sans"/>
                <a:sym typeface="Open Sans"/>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598" name="Google Shape;1598;p174"/>
          <p:cNvSpPr txBox="1">
            <a:spLocks noGrp="1"/>
          </p:cNvSpPr>
          <p:nvPr>
            <p:ph type="sldNum" idx="12"/>
          </p:nvPr>
        </p:nvSpPr>
        <p:spPr>
          <a:xfrm>
            <a:off x="9982200" y="6356350"/>
            <a:ext cx="1371600" cy="365125"/>
          </a:xfrm>
          <a:prstGeom prst="rect">
            <a:avLst/>
          </a:prstGeom>
          <a:noFill/>
          <a:ln>
            <a:noFill/>
          </a:ln>
        </p:spPr>
        <p:txBody>
          <a:bodyPr spcFirstLastPara="1" wrap="square" lIns="91425" tIns="45700" rIns="0" bIns="45700" anchor="ctr" anchorCtr="0">
            <a:noAutofit/>
          </a:bodyPr>
          <a:lstStyle>
            <a:lvl1pPr marL="0" marR="0" lvl="0" indent="0" algn="r" rtl="0">
              <a:spcBef>
                <a:spcPts val="0"/>
              </a:spcBef>
              <a:buNone/>
              <a:defRPr sz="1200" b="0" i="0" u="none" strike="noStrike" cap="none">
                <a:solidFill>
                  <a:srgbClr val="A5A5A5"/>
                </a:solidFill>
                <a:latin typeface="Open Sans"/>
                <a:ea typeface="Open Sans"/>
                <a:cs typeface="Open Sans"/>
                <a:sym typeface="Open Sans"/>
              </a:defRPr>
            </a:lvl1pPr>
            <a:lvl2pPr marL="0" marR="0" lvl="1" indent="0" algn="r" rtl="0">
              <a:spcBef>
                <a:spcPts val="0"/>
              </a:spcBef>
              <a:buNone/>
              <a:defRPr sz="1200" b="0" i="0" u="none" strike="noStrike" cap="none">
                <a:solidFill>
                  <a:srgbClr val="A5A5A5"/>
                </a:solidFill>
                <a:latin typeface="Open Sans"/>
                <a:ea typeface="Open Sans"/>
                <a:cs typeface="Open Sans"/>
                <a:sym typeface="Open Sans"/>
              </a:defRPr>
            </a:lvl2pPr>
            <a:lvl3pPr marL="0" marR="0" lvl="2" indent="0" algn="r" rtl="0">
              <a:spcBef>
                <a:spcPts val="0"/>
              </a:spcBef>
              <a:buNone/>
              <a:defRPr sz="1200" b="0" i="0" u="none" strike="noStrike" cap="none">
                <a:solidFill>
                  <a:srgbClr val="A5A5A5"/>
                </a:solidFill>
                <a:latin typeface="Open Sans"/>
                <a:ea typeface="Open Sans"/>
                <a:cs typeface="Open Sans"/>
                <a:sym typeface="Open Sans"/>
              </a:defRPr>
            </a:lvl3pPr>
            <a:lvl4pPr marL="0" marR="0" lvl="3" indent="0" algn="r" rtl="0">
              <a:spcBef>
                <a:spcPts val="0"/>
              </a:spcBef>
              <a:buNone/>
              <a:defRPr sz="1200" b="0" i="0" u="none" strike="noStrike" cap="none">
                <a:solidFill>
                  <a:srgbClr val="A5A5A5"/>
                </a:solidFill>
                <a:latin typeface="Open Sans"/>
                <a:ea typeface="Open Sans"/>
                <a:cs typeface="Open Sans"/>
                <a:sym typeface="Open Sans"/>
              </a:defRPr>
            </a:lvl4pPr>
            <a:lvl5pPr marL="0" marR="0" lvl="4" indent="0" algn="r" rtl="0">
              <a:spcBef>
                <a:spcPts val="0"/>
              </a:spcBef>
              <a:buNone/>
              <a:defRPr sz="1200" b="0" i="0" u="none" strike="noStrike" cap="none">
                <a:solidFill>
                  <a:srgbClr val="A5A5A5"/>
                </a:solidFill>
                <a:latin typeface="Open Sans"/>
                <a:ea typeface="Open Sans"/>
                <a:cs typeface="Open Sans"/>
                <a:sym typeface="Open Sans"/>
              </a:defRPr>
            </a:lvl5pPr>
            <a:lvl6pPr marL="0" marR="0" lvl="5" indent="0" algn="r" rtl="0">
              <a:spcBef>
                <a:spcPts val="0"/>
              </a:spcBef>
              <a:buNone/>
              <a:defRPr sz="1200" b="0" i="0" u="none" strike="noStrike" cap="none">
                <a:solidFill>
                  <a:srgbClr val="A5A5A5"/>
                </a:solidFill>
                <a:latin typeface="Open Sans"/>
                <a:ea typeface="Open Sans"/>
                <a:cs typeface="Open Sans"/>
                <a:sym typeface="Open Sans"/>
              </a:defRPr>
            </a:lvl6pPr>
            <a:lvl7pPr marL="0" marR="0" lvl="6" indent="0" algn="r" rtl="0">
              <a:spcBef>
                <a:spcPts val="0"/>
              </a:spcBef>
              <a:buNone/>
              <a:defRPr sz="1200" b="0" i="0" u="none" strike="noStrike" cap="none">
                <a:solidFill>
                  <a:srgbClr val="A5A5A5"/>
                </a:solidFill>
                <a:latin typeface="Open Sans"/>
                <a:ea typeface="Open Sans"/>
                <a:cs typeface="Open Sans"/>
                <a:sym typeface="Open Sans"/>
              </a:defRPr>
            </a:lvl7pPr>
            <a:lvl8pPr marL="0" marR="0" lvl="7" indent="0" algn="r" rtl="0">
              <a:spcBef>
                <a:spcPts val="0"/>
              </a:spcBef>
              <a:buNone/>
              <a:defRPr sz="1200" b="0" i="0" u="none" strike="noStrike" cap="none">
                <a:solidFill>
                  <a:srgbClr val="A5A5A5"/>
                </a:solidFill>
                <a:latin typeface="Open Sans"/>
                <a:ea typeface="Open Sans"/>
                <a:cs typeface="Open Sans"/>
                <a:sym typeface="Open Sans"/>
              </a:defRPr>
            </a:lvl8pPr>
            <a:lvl9pPr marL="0" marR="0" lvl="8" indent="0" algn="r" rtl="0">
              <a:spcBef>
                <a:spcPts val="0"/>
              </a:spcBef>
              <a:buNone/>
              <a:defRPr sz="1200" b="0" i="0" u="none" strike="noStrike" cap="none">
                <a:solidFill>
                  <a:srgbClr val="A5A5A5"/>
                </a:solidFill>
                <a:latin typeface="Open Sans"/>
                <a:ea typeface="Open Sans"/>
                <a:cs typeface="Open Sans"/>
                <a:sym typeface="Open Sans"/>
              </a:defRPr>
            </a:lvl9pPr>
          </a:lstStyle>
          <a:p>
            <a:pPr marL="0" lvl="0" indent="0" algn="r" rtl="0">
              <a:spcBef>
                <a:spcPts val="0"/>
              </a:spcBef>
              <a:spcAft>
                <a:spcPts val="0"/>
              </a:spcAft>
              <a:buNone/>
            </a:pPr>
            <a:fld id="{00000000-1234-1234-1234-123412341234}" type="slidenum">
              <a:rPr lang="en-US"/>
              <a:t>‹#›</a:t>
            </a:fld>
            <a:endParaRPr/>
          </a:p>
        </p:txBody>
      </p:sp>
      <p:cxnSp>
        <p:nvCxnSpPr>
          <p:cNvPr id="1599" name="Google Shape;1599;p174"/>
          <p:cNvCxnSpPr/>
          <p:nvPr/>
        </p:nvCxnSpPr>
        <p:spPr>
          <a:xfrm>
            <a:off x="2355850" y="6356350"/>
            <a:ext cx="0" cy="365125"/>
          </a:xfrm>
          <a:prstGeom prst="straightConnector1">
            <a:avLst/>
          </a:prstGeom>
          <a:noFill/>
          <a:ln w="19050" cap="flat" cmpd="sng">
            <a:solidFill>
              <a:srgbClr val="DFEEEE">
                <a:alpha val="60000"/>
              </a:srgbClr>
            </a:solidFill>
            <a:prstDash val="solid"/>
            <a:miter lim="800000"/>
            <a:headEnd type="none" w="sm" len="sm"/>
            <a:tailEnd type="none" w="sm" len="sm"/>
          </a:ln>
        </p:spPr>
      </p:cxnSp>
      <p:cxnSp>
        <p:nvCxnSpPr>
          <p:cNvPr id="1600" name="Google Shape;1600;p174"/>
          <p:cNvCxnSpPr/>
          <p:nvPr/>
        </p:nvCxnSpPr>
        <p:spPr>
          <a:xfrm>
            <a:off x="9836150" y="6356350"/>
            <a:ext cx="0" cy="365125"/>
          </a:xfrm>
          <a:prstGeom prst="straightConnector1">
            <a:avLst/>
          </a:prstGeom>
          <a:noFill/>
          <a:ln w="19050" cap="flat" cmpd="sng">
            <a:solidFill>
              <a:srgbClr val="DFEEEE">
                <a:alpha val="60000"/>
              </a:srgbClr>
            </a:solidFill>
            <a:prstDash val="solid"/>
            <a:miter lim="800000"/>
            <a:headEnd type="none" w="sm" len="sm"/>
            <a:tailEnd type="none" w="sm" len="sm"/>
          </a:ln>
        </p:spPr>
      </p:cxnSp>
      <p:cxnSp>
        <p:nvCxnSpPr>
          <p:cNvPr id="1601" name="Google Shape;1601;p174"/>
          <p:cNvCxnSpPr/>
          <p:nvPr/>
        </p:nvCxnSpPr>
        <p:spPr>
          <a:xfrm>
            <a:off x="838200" y="6266656"/>
            <a:ext cx="10515600" cy="0"/>
          </a:xfrm>
          <a:prstGeom prst="straightConnector1">
            <a:avLst/>
          </a:prstGeom>
          <a:noFill/>
          <a:ln w="19050" cap="flat" cmpd="sng">
            <a:solidFill>
              <a:srgbClr val="DFEEEE">
                <a:alpha val="60000"/>
              </a:srgbClr>
            </a:solidFill>
            <a:prstDash val="solid"/>
            <a:miter lim="800000"/>
            <a:headEnd type="none" w="sm" len="sm"/>
            <a:tailEnd type="none" w="sm" len="sm"/>
          </a:ln>
        </p:spPr>
      </p:cxnSp>
      <p:sp>
        <p:nvSpPr>
          <p:cNvPr id="1602" name="Google Shape;1602;p174"/>
          <p:cNvSpPr/>
          <p:nvPr/>
        </p:nvSpPr>
        <p:spPr>
          <a:xfrm rot="5400000">
            <a:off x="11604686" y="5799924"/>
            <a:ext cx="1839158" cy="276999"/>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200" b="0" i="0" u="none" strike="noStrike" cap="none">
                <a:solidFill>
                  <a:srgbClr val="7F7F7F"/>
                </a:solidFill>
                <a:latin typeface="Calibri"/>
                <a:ea typeface="Calibri"/>
                <a:cs typeface="Calibri"/>
                <a:sym typeface="Calibri"/>
              </a:rPr>
              <a:t>© Copyright Showeet.com</a:t>
            </a:r>
            <a:endParaRPr/>
          </a:p>
        </p:txBody>
      </p:sp>
      <p:sp>
        <p:nvSpPr>
          <p:cNvPr id="1603" name="Google Shape;1603;p174"/>
          <p:cNvSpPr/>
          <p:nvPr/>
        </p:nvSpPr>
        <p:spPr>
          <a:xfrm>
            <a:off x="838199" y="7199652"/>
            <a:ext cx="822838" cy="707591"/>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04" name="Google Shape;1604;p174"/>
          <p:cNvSpPr/>
          <p:nvPr/>
        </p:nvSpPr>
        <p:spPr>
          <a:xfrm>
            <a:off x="2049794" y="7199652"/>
            <a:ext cx="822838" cy="707591"/>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05" name="Google Shape;1605;p174"/>
          <p:cNvSpPr/>
          <p:nvPr/>
        </p:nvSpPr>
        <p:spPr>
          <a:xfrm>
            <a:off x="3261389" y="7199652"/>
            <a:ext cx="822838" cy="707591"/>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06" name="Google Shape;1606;p174"/>
          <p:cNvSpPr/>
          <p:nvPr/>
        </p:nvSpPr>
        <p:spPr>
          <a:xfrm>
            <a:off x="4472985" y="7199652"/>
            <a:ext cx="822838" cy="707591"/>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07" name="Google Shape;1607;p174"/>
          <p:cNvSpPr/>
          <p:nvPr/>
        </p:nvSpPr>
        <p:spPr>
          <a:xfrm>
            <a:off x="5684580" y="7199652"/>
            <a:ext cx="822838" cy="707591"/>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08" name="Google Shape;1608;p174"/>
          <p:cNvSpPr/>
          <p:nvPr/>
        </p:nvSpPr>
        <p:spPr>
          <a:xfrm>
            <a:off x="6896175" y="7199652"/>
            <a:ext cx="822838" cy="707591"/>
          </a:xfrm>
          <a:prstGeom prst="rect">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09" name="Google Shape;1609;p174"/>
          <p:cNvSpPr/>
          <p:nvPr/>
        </p:nvSpPr>
        <p:spPr>
          <a:xfrm>
            <a:off x="8107770" y="7199652"/>
            <a:ext cx="822838" cy="707591"/>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10" name="Google Shape;1610;p174"/>
          <p:cNvSpPr/>
          <p:nvPr/>
        </p:nvSpPr>
        <p:spPr>
          <a:xfrm>
            <a:off x="9319365" y="7199652"/>
            <a:ext cx="822838" cy="707591"/>
          </a:xfrm>
          <a:prstGeom prst="rect">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611" name="Google Shape;1611;p174"/>
          <p:cNvSpPr/>
          <p:nvPr/>
        </p:nvSpPr>
        <p:spPr>
          <a:xfrm>
            <a:off x="10530960" y="7199652"/>
            <a:ext cx="822838" cy="707591"/>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817" r:id="rId1"/>
    <p:sldLayoutId id="2147483820" r:id="rId2"/>
    <p:sldLayoutId id="2147483835" r:id="rId3"/>
    <p:sldLayoutId id="2147483841" r:id="rId4"/>
    <p:sldLayoutId id="2147483846" r:id="rId5"/>
    <p:sldLayoutId id="2147483848" r:id="rId6"/>
    <p:sldLayoutId id="2147483857" r:id="rId7"/>
    <p:sldLayoutId id="2147483858" r:id="rId8"/>
    <p:sldLayoutId id="2147483859" r:id="rId9"/>
    <p:sldLayoutId id="2147483860" r:id="rId10"/>
    <p:sldLayoutId id="2147483861" r:id="rId11"/>
    <p:sldLayoutId id="2147483862" r:id="rId12"/>
    <p:sldLayoutId id="2147483863" r:id="rId13"/>
    <p:sldLayoutId id="2147483864" r:id="rId14"/>
    <p:sldLayoutId id="2147483865" r:id="rId15"/>
    <p:sldLayoutId id="2147483866" r:id="rId16"/>
    <p:sldLayoutId id="2147483867" r:id="rId17"/>
    <p:sldLayoutId id="2147483868" r:id="rId18"/>
    <p:sldLayoutId id="2147483869" r:id="rId19"/>
    <p:sldLayoutId id="2147483870" r:id="rId20"/>
    <p:sldLayoutId id="2147483871" r:id="rId21"/>
    <p:sldLayoutId id="2147483872" r:id="rId22"/>
    <p:sldLayoutId id="2147483873" r:id="rId23"/>
    <p:sldLayoutId id="2147483874" r:id="rId24"/>
    <p:sldLayoutId id="2147483875" r:id="rId25"/>
    <p:sldLayoutId id="2147483876" r:id="rId26"/>
    <p:sldLayoutId id="2147483877" r:id="rId27"/>
    <p:sldLayoutId id="2147483878" r:id="rId28"/>
    <p:sldLayoutId id="2147483879" r:id="rId29"/>
    <p:sldLayoutId id="2147483880" r:id="rId30"/>
    <p:sldLayoutId id="2147483881" r:id="rId31"/>
    <p:sldLayoutId id="2147483882" r:id="rId32"/>
    <p:sldLayoutId id="2147483883" r:id="rId33"/>
    <p:sldLayoutId id="2147483884" r:id="rId34"/>
    <p:sldLayoutId id="2147483885" r:id="rId35"/>
    <p:sldLayoutId id="2147483886" r:id="rId36"/>
    <p:sldLayoutId id="2147483887" r:id="rId37"/>
    <p:sldLayoutId id="2147483888" r:id="rId38"/>
    <p:sldLayoutId id="2147483889" r:id="rId39"/>
    <p:sldLayoutId id="2147483890" r:id="rId40"/>
    <p:sldLayoutId id="2147483891" r:id="rId41"/>
    <p:sldLayoutId id="2147483892" r:id="rId42"/>
    <p:sldLayoutId id="2147483893" r:id="rId43"/>
    <p:sldLayoutId id="2147483894" r:id="rId44"/>
    <p:sldLayoutId id="2147483895" r:id="rId45"/>
    <p:sldLayoutId id="2147483896" r:id="rId46"/>
    <p:sldLayoutId id="2147483897" r:id="rId47"/>
    <p:sldLayoutId id="2147483898" r:id="rId48"/>
    <p:sldLayoutId id="2147483899" r:id="rId4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4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49.xml"/><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49.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49.xml"/><Relationship Id="rId4" Type="http://schemas.openxmlformats.org/officeDocument/2006/relationships/image" Target="../media/image6.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49.xml"/><Relationship Id="rId5" Type="http://schemas.openxmlformats.org/officeDocument/2006/relationships/image" Target="../media/image7.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49.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227"/>
        <p:cNvGrpSpPr/>
        <p:nvPr/>
      </p:nvGrpSpPr>
      <p:grpSpPr>
        <a:xfrm>
          <a:off x="0" y="0"/>
          <a:ext cx="0" cy="0"/>
          <a:chOff x="0" y="0"/>
          <a:chExt cx="0" cy="0"/>
        </a:xfrm>
      </p:grpSpPr>
      <p:sp>
        <p:nvSpPr>
          <p:cNvPr id="3228" name="Google Shape;3228;p342"/>
          <p:cNvSpPr txBox="1">
            <a:spLocks noGrp="1"/>
          </p:cNvSpPr>
          <p:nvPr>
            <p:ph type="ctrTitle"/>
          </p:nvPr>
        </p:nvSpPr>
        <p:spPr>
          <a:xfrm>
            <a:off x="102900" y="1468900"/>
            <a:ext cx="3375600" cy="2387700"/>
          </a:xfrm>
          <a:prstGeom prst="rect">
            <a:avLst/>
          </a:prstGeom>
          <a:noFill/>
          <a:ln>
            <a:noFill/>
          </a:ln>
        </p:spPr>
        <p:txBody>
          <a:bodyPr spcFirstLastPara="1" wrap="square" lIns="0" tIns="45700" rIns="0" bIns="45700" anchor="b" anchorCtr="0">
            <a:normAutofit/>
          </a:bodyPr>
          <a:lstStyle/>
          <a:p>
            <a:pPr marL="0" lvl="0" indent="0" algn="l" rtl="0">
              <a:lnSpc>
                <a:spcPct val="90000"/>
              </a:lnSpc>
              <a:spcBef>
                <a:spcPts val="0"/>
              </a:spcBef>
              <a:spcAft>
                <a:spcPts val="0"/>
              </a:spcAft>
              <a:buClr>
                <a:schemeClr val="lt2"/>
              </a:buClr>
              <a:buSzPts val="4000"/>
              <a:buFont typeface="Open Sans SemiBold"/>
              <a:buNone/>
            </a:pPr>
            <a:r>
              <a:rPr lang="en-US"/>
              <a:t>Final Project Presentation</a:t>
            </a:r>
            <a:endParaRPr/>
          </a:p>
        </p:txBody>
      </p:sp>
      <p:sp>
        <p:nvSpPr>
          <p:cNvPr id="3229" name="Google Shape;3229;p342"/>
          <p:cNvSpPr txBox="1">
            <a:spLocks noGrp="1"/>
          </p:cNvSpPr>
          <p:nvPr>
            <p:ph type="subTitle" idx="1"/>
          </p:nvPr>
        </p:nvSpPr>
        <p:spPr>
          <a:xfrm>
            <a:off x="390525" y="4606874"/>
            <a:ext cx="2800500" cy="1655700"/>
          </a:xfrm>
          <a:prstGeom prst="rect">
            <a:avLst/>
          </a:prstGeom>
          <a:noFill/>
          <a:ln>
            <a:noFill/>
          </a:ln>
        </p:spPr>
        <p:txBody>
          <a:bodyPr spcFirstLastPara="1" wrap="square" lIns="0" tIns="45700" rIns="0" bIns="45700" anchor="t" anchorCtr="0">
            <a:normAutofit/>
          </a:bodyPr>
          <a:lstStyle/>
          <a:p>
            <a:pPr marL="0" lvl="0" indent="0" algn="ctr" rtl="0">
              <a:lnSpc>
                <a:spcPct val="138888"/>
              </a:lnSpc>
              <a:spcBef>
                <a:spcPts val="0"/>
              </a:spcBef>
              <a:spcAft>
                <a:spcPts val="0"/>
              </a:spcAft>
              <a:buClr>
                <a:schemeClr val="accent1"/>
              </a:buClr>
              <a:buSzPts val="1800"/>
              <a:buNone/>
            </a:pPr>
            <a:r>
              <a:rPr lang="en-US"/>
              <a:t>Yong Seok (Tommy) Lee, Duc Minh Dao</a:t>
            </a:r>
            <a:endParaRPr/>
          </a:p>
        </p:txBody>
      </p:sp>
      <p:pic>
        <p:nvPicPr>
          <p:cNvPr id="3230" name="Google Shape;3230;p342"/>
          <p:cNvPicPr preferRelativeResize="0"/>
          <p:nvPr/>
        </p:nvPicPr>
        <p:blipFill>
          <a:blip r:embed="rId3">
            <a:alphaModFix/>
          </a:blip>
          <a:stretch>
            <a:fillRect/>
          </a:stretch>
        </p:blipFill>
        <p:spPr>
          <a:xfrm>
            <a:off x="5188850" y="890587"/>
            <a:ext cx="5388326" cy="50768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304"/>
        <p:cNvGrpSpPr/>
        <p:nvPr/>
      </p:nvGrpSpPr>
      <p:grpSpPr>
        <a:xfrm>
          <a:off x="0" y="0"/>
          <a:ext cx="0" cy="0"/>
          <a:chOff x="0" y="0"/>
          <a:chExt cx="0" cy="0"/>
        </a:xfrm>
      </p:grpSpPr>
      <p:sp>
        <p:nvSpPr>
          <p:cNvPr id="3305" name="Google Shape;3305;p35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Login and Register Page</a:t>
            </a:r>
            <a:endParaRPr/>
          </a:p>
        </p:txBody>
      </p:sp>
      <p:sp>
        <p:nvSpPr>
          <p:cNvPr id="3306" name="Google Shape;3306;p351"/>
          <p:cNvSpPr txBox="1">
            <a:spLocks noGrp="1"/>
          </p:cNvSpPr>
          <p:nvPr>
            <p:ph type="sldNum" idx="12"/>
          </p:nvPr>
        </p:nvSpPr>
        <p:spPr>
          <a:xfrm>
            <a:off x="9982200" y="6356350"/>
            <a:ext cx="1371600" cy="365100"/>
          </a:xfrm>
          <a:prstGeom prst="rect">
            <a:avLst/>
          </a:prstGeom>
        </p:spPr>
        <p:txBody>
          <a:bodyPr spcFirstLastPara="1" wrap="square" lIns="91425" tIns="45700" rIns="0"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10</a:t>
            </a:fld>
            <a:endParaRPr/>
          </a:p>
        </p:txBody>
      </p:sp>
      <p:pic>
        <p:nvPicPr>
          <p:cNvPr id="3307" name="Google Shape;3307;p351"/>
          <p:cNvPicPr preferRelativeResize="0"/>
          <p:nvPr/>
        </p:nvPicPr>
        <p:blipFill>
          <a:blip r:embed="rId3">
            <a:alphaModFix/>
          </a:blip>
          <a:stretch>
            <a:fillRect/>
          </a:stretch>
        </p:blipFill>
        <p:spPr>
          <a:xfrm>
            <a:off x="2402700" y="1525775"/>
            <a:ext cx="7386598" cy="4616624"/>
          </a:xfrm>
          <a:prstGeom prst="rect">
            <a:avLst/>
          </a:prstGeom>
          <a:noFill/>
          <a:ln>
            <a:noFill/>
          </a:ln>
        </p:spPr>
      </p:pic>
      <p:sp>
        <p:nvSpPr>
          <p:cNvPr id="3308" name="Google Shape;3308;p351"/>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13"/>
        <p:cNvGrpSpPr/>
        <p:nvPr/>
      </p:nvGrpSpPr>
      <p:grpSpPr>
        <a:xfrm>
          <a:off x="0" y="0"/>
          <a:ext cx="0" cy="0"/>
          <a:chOff x="0" y="0"/>
          <a:chExt cx="0" cy="0"/>
        </a:xfrm>
      </p:grpSpPr>
      <p:sp>
        <p:nvSpPr>
          <p:cNvPr id="3314" name="Google Shape;3314;p35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Login and Register Page</a:t>
            </a:r>
            <a:endParaRPr/>
          </a:p>
        </p:txBody>
      </p:sp>
      <p:sp>
        <p:nvSpPr>
          <p:cNvPr id="3315" name="Google Shape;3315;p352"/>
          <p:cNvSpPr txBox="1">
            <a:spLocks noGrp="1"/>
          </p:cNvSpPr>
          <p:nvPr>
            <p:ph type="sldNum" idx="12"/>
          </p:nvPr>
        </p:nvSpPr>
        <p:spPr>
          <a:xfrm>
            <a:off x="9982200" y="6356350"/>
            <a:ext cx="1371600" cy="365100"/>
          </a:xfrm>
          <a:prstGeom prst="rect">
            <a:avLst/>
          </a:prstGeom>
        </p:spPr>
        <p:txBody>
          <a:bodyPr spcFirstLastPara="1" wrap="square" lIns="91425" tIns="45700" rIns="0" bIns="45700" anchor="ctr" anchorCtr="0">
            <a:noAutofit/>
          </a:bodyPr>
          <a:lstStyle/>
          <a:p>
            <a:pPr marL="0" lvl="0" indent="0" algn="r" rtl="0">
              <a:spcBef>
                <a:spcPts val="0"/>
              </a:spcBef>
              <a:spcAft>
                <a:spcPts val="0"/>
              </a:spcAft>
              <a:buNone/>
            </a:pPr>
            <a:fld id="{00000000-1234-1234-1234-123412341234}" type="slidenum">
              <a:rPr lang="en-US"/>
              <a:t>11</a:t>
            </a:fld>
            <a:endParaRPr/>
          </a:p>
        </p:txBody>
      </p:sp>
      <p:pic>
        <p:nvPicPr>
          <p:cNvPr id="3316" name="Google Shape;3316;p352"/>
          <p:cNvPicPr preferRelativeResize="0"/>
          <p:nvPr/>
        </p:nvPicPr>
        <p:blipFill>
          <a:blip r:embed="rId3">
            <a:alphaModFix/>
          </a:blip>
          <a:stretch>
            <a:fillRect/>
          </a:stretch>
        </p:blipFill>
        <p:spPr>
          <a:xfrm>
            <a:off x="2402700" y="1525775"/>
            <a:ext cx="7386598" cy="4616624"/>
          </a:xfrm>
          <a:prstGeom prst="rect">
            <a:avLst/>
          </a:prstGeom>
          <a:noFill/>
          <a:ln>
            <a:noFill/>
          </a:ln>
        </p:spPr>
      </p:pic>
      <p:sp>
        <p:nvSpPr>
          <p:cNvPr id="3317" name="Google Shape;3317;p352"/>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18" name="Google Shape;3318;p352"/>
          <p:cNvPicPr preferRelativeResize="0"/>
          <p:nvPr/>
        </p:nvPicPr>
        <p:blipFill>
          <a:blip r:embed="rId4">
            <a:alphaModFix/>
          </a:blip>
          <a:stretch>
            <a:fillRect/>
          </a:stretch>
        </p:blipFill>
        <p:spPr>
          <a:xfrm>
            <a:off x="2402699" y="1525775"/>
            <a:ext cx="7386598" cy="461662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323"/>
        <p:cNvGrpSpPr/>
        <p:nvPr/>
      </p:nvGrpSpPr>
      <p:grpSpPr>
        <a:xfrm>
          <a:off x="0" y="0"/>
          <a:ext cx="0" cy="0"/>
          <a:chOff x="0" y="0"/>
          <a:chExt cx="0" cy="0"/>
        </a:xfrm>
      </p:grpSpPr>
      <p:sp>
        <p:nvSpPr>
          <p:cNvPr id="3324" name="Google Shape;3324;p35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Navigation Bar</a:t>
            </a:r>
            <a:endParaRPr/>
          </a:p>
        </p:txBody>
      </p:sp>
      <p:sp>
        <p:nvSpPr>
          <p:cNvPr id="3325" name="Google Shape;3325;p353"/>
          <p:cNvSpPr txBox="1">
            <a:spLocks noGrp="1"/>
          </p:cNvSpPr>
          <p:nvPr>
            <p:ph type="sldNum" idx="12"/>
          </p:nvPr>
        </p:nvSpPr>
        <p:spPr>
          <a:xfrm>
            <a:off x="9982200" y="6356350"/>
            <a:ext cx="1371600" cy="365100"/>
          </a:xfrm>
          <a:prstGeom prst="rect">
            <a:avLst/>
          </a:prstGeom>
        </p:spPr>
        <p:txBody>
          <a:bodyPr spcFirstLastPara="1" wrap="square" lIns="91425" tIns="45700" rIns="0" bIns="45700" anchor="ctr" anchorCtr="0">
            <a:noAutofit/>
          </a:bodyPr>
          <a:lstStyle/>
          <a:p>
            <a:pPr marL="0" lvl="0" indent="0" algn="r" rtl="0">
              <a:spcBef>
                <a:spcPts val="0"/>
              </a:spcBef>
              <a:spcAft>
                <a:spcPts val="0"/>
              </a:spcAft>
              <a:buNone/>
            </a:pPr>
            <a:fld id="{00000000-1234-1234-1234-123412341234}" type="slidenum">
              <a:rPr lang="en-US"/>
              <a:t>12</a:t>
            </a:fld>
            <a:endParaRPr/>
          </a:p>
        </p:txBody>
      </p:sp>
      <p:sp>
        <p:nvSpPr>
          <p:cNvPr id="3326" name="Google Shape;3326;p353"/>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27" name="Google Shape;3327;p353"/>
          <p:cNvPicPr preferRelativeResize="0"/>
          <p:nvPr/>
        </p:nvPicPr>
        <p:blipFill>
          <a:blip r:embed="rId3">
            <a:alphaModFix/>
          </a:blip>
          <a:stretch>
            <a:fillRect/>
          </a:stretch>
        </p:blipFill>
        <p:spPr>
          <a:xfrm>
            <a:off x="152400" y="2921125"/>
            <a:ext cx="11887201" cy="101575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32"/>
        <p:cNvGrpSpPr/>
        <p:nvPr/>
      </p:nvGrpSpPr>
      <p:grpSpPr>
        <a:xfrm>
          <a:off x="0" y="0"/>
          <a:ext cx="0" cy="0"/>
          <a:chOff x="0" y="0"/>
          <a:chExt cx="0" cy="0"/>
        </a:xfrm>
      </p:grpSpPr>
      <p:sp>
        <p:nvSpPr>
          <p:cNvPr id="3333" name="Google Shape;3333;p35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Colors</a:t>
            </a:r>
            <a:endParaRPr/>
          </a:p>
        </p:txBody>
      </p:sp>
      <p:sp>
        <p:nvSpPr>
          <p:cNvPr id="3334" name="Google Shape;3334;p354"/>
          <p:cNvSpPr txBox="1">
            <a:spLocks noGrp="1"/>
          </p:cNvSpPr>
          <p:nvPr>
            <p:ph type="sldNum" idx="12"/>
          </p:nvPr>
        </p:nvSpPr>
        <p:spPr>
          <a:xfrm>
            <a:off x="9982200" y="6356350"/>
            <a:ext cx="1371600" cy="365100"/>
          </a:xfrm>
          <a:prstGeom prst="rect">
            <a:avLst/>
          </a:prstGeom>
        </p:spPr>
        <p:txBody>
          <a:bodyPr spcFirstLastPara="1" wrap="square" lIns="91425" tIns="45700" rIns="0" bIns="45700" anchor="ctr" anchorCtr="0">
            <a:noAutofit/>
          </a:bodyPr>
          <a:lstStyle/>
          <a:p>
            <a:pPr marL="0" lvl="0" indent="0" algn="r" rtl="0">
              <a:spcBef>
                <a:spcPts val="0"/>
              </a:spcBef>
              <a:spcAft>
                <a:spcPts val="0"/>
              </a:spcAft>
              <a:buNone/>
            </a:pPr>
            <a:fld id="{00000000-1234-1234-1234-123412341234}" type="slidenum">
              <a:rPr lang="en-US"/>
              <a:t>13</a:t>
            </a:fld>
            <a:endParaRPr/>
          </a:p>
        </p:txBody>
      </p:sp>
      <p:pic>
        <p:nvPicPr>
          <p:cNvPr id="3335" name="Google Shape;3335;p354"/>
          <p:cNvPicPr preferRelativeResize="0"/>
          <p:nvPr/>
        </p:nvPicPr>
        <p:blipFill>
          <a:blip r:embed="rId3">
            <a:alphaModFix/>
          </a:blip>
          <a:stretch>
            <a:fillRect/>
          </a:stretch>
        </p:blipFill>
        <p:spPr>
          <a:xfrm>
            <a:off x="2402700" y="1525775"/>
            <a:ext cx="7386598" cy="4616624"/>
          </a:xfrm>
          <a:prstGeom prst="rect">
            <a:avLst/>
          </a:prstGeom>
          <a:noFill/>
          <a:ln>
            <a:noFill/>
          </a:ln>
        </p:spPr>
      </p:pic>
      <p:sp>
        <p:nvSpPr>
          <p:cNvPr id="3336" name="Google Shape;3336;p354"/>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37" name="Google Shape;3337;p354"/>
          <p:cNvPicPr preferRelativeResize="0"/>
          <p:nvPr/>
        </p:nvPicPr>
        <p:blipFill>
          <a:blip r:embed="rId4">
            <a:alphaModFix/>
          </a:blip>
          <a:stretch>
            <a:fillRect/>
          </a:stretch>
        </p:blipFill>
        <p:spPr>
          <a:xfrm>
            <a:off x="2402700" y="1525774"/>
            <a:ext cx="7386598" cy="461660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42"/>
        <p:cNvGrpSpPr/>
        <p:nvPr/>
      </p:nvGrpSpPr>
      <p:grpSpPr>
        <a:xfrm>
          <a:off x="0" y="0"/>
          <a:ext cx="0" cy="0"/>
          <a:chOff x="0" y="0"/>
          <a:chExt cx="0" cy="0"/>
        </a:xfrm>
      </p:grpSpPr>
      <p:sp>
        <p:nvSpPr>
          <p:cNvPr id="3343" name="Google Shape;3343;p355"/>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Home Page</a:t>
            </a:r>
            <a:endParaRPr/>
          </a:p>
        </p:txBody>
      </p:sp>
      <p:sp>
        <p:nvSpPr>
          <p:cNvPr id="3344" name="Google Shape;3344;p355"/>
          <p:cNvSpPr txBox="1">
            <a:spLocks noGrp="1"/>
          </p:cNvSpPr>
          <p:nvPr>
            <p:ph type="sldNum" idx="12"/>
          </p:nvPr>
        </p:nvSpPr>
        <p:spPr>
          <a:xfrm>
            <a:off x="9982200" y="6356350"/>
            <a:ext cx="1371600" cy="365100"/>
          </a:xfrm>
          <a:prstGeom prst="rect">
            <a:avLst/>
          </a:prstGeom>
        </p:spPr>
        <p:txBody>
          <a:bodyPr spcFirstLastPara="1" wrap="square" lIns="91425" tIns="45700" rIns="0" bIns="45700" anchor="ctr" anchorCtr="0">
            <a:noAutofit/>
          </a:bodyPr>
          <a:lstStyle/>
          <a:p>
            <a:pPr marL="0" lvl="0" indent="0" algn="r" rtl="0">
              <a:spcBef>
                <a:spcPts val="0"/>
              </a:spcBef>
              <a:spcAft>
                <a:spcPts val="0"/>
              </a:spcAft>
              <a:buNone/>
            </a:pPr>
            <a:fld id="{00000000-1234-1234-1234-123412341234}" type="slidenum">
              <a:rPr lang="en-US"/>
              <a:t>14</a:t>
            </a:fld>
            <a:endParaRPr/>
          </a:p>
        </p:txBody>
      </p:sp>
      <p:pic>
        <p:nvPicPr>
          <p:cNvPr id="3345" name="Google Shape;3345;p355"/>
          <p:cNvPicPr preferRelativeResize="0"/>
          <p:nvPr/>
        </p:nvPicPr>
        <p:blipFill>
          <a:blip r:embed="rId3">
            <a:alphaModFix/>
          </a:blip>
          <a:stretch>
            <a:fillRect/>
          </a:stretch>
        </p:blipFill>
        <p:spPr>
          <a:xfrm>
            <a:off x="2402700" y="1525775"/>
            <a:ext cx="7386598" cy="4616624"/>
          </a:xfrm>
          <a:prstGeom prst="rect">
            <a:avLst/>
          </a:prstGeom>
          <a:noFill/>
          <a:ln>
            <a:noFill/>
          </a:ln>
        </p:spPr>
      </p:pic>
      <p:sp>
        <p:nvSpPr>
          <p:cNvPr id="3346" name="Google Shape;3346;p355"/>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47" name="Google Shape;3347;p355"/>
          <p:cNvPicPr preferRelativeResize="0"/>
          <p:nvPr/>
        </p:nvPicPr>
        <p:blipFill>
          <a:blip r:embed="rId4">
            <a:alphaModFix/>
          </a:blip>
          <a:stretch>
            <a:fillRect/>
          </a:stretch>
        </p:blipFill>
        <p:spPr>
          <a:xfrm>
            <a:off x="2402699" y="1525775"/>
            <a:ext cx="7386598" cy="4616624"/>
          </a:xfrm>
          <a:prstGeom prst="rect">
            <a:avLst/>
          </a:prstGeom>
          <a:noFill/>
          <a:ln>
            <a:noFill/>
          </a:ln>
        </p:spPr>
      </p:pic>
      <p:pic>
        <p:nvPicPr>
          <p:cNvPr id="3348" name="Google Shape;3348;p355"/>
          <p:cNvPicPr preferRelativeResize="0"/>
          <p:nvPr/>
        </p:nvPicPr>
        <p:blipFill>
          <a:blip r:embed="rId5">
            <a:alphaModFix/>
          </a:blip>
          <a:stretch>
            <a:fillRect/>
          </a:stretch>
        </p:blipFill>
        <p:spPr>
          <a:xfrm>
            <a:off x="2402700" y="1525775"/>
            <a:ext cx="7386598" cy="46166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353"/>
        <p:cNvGrpSpPr/>
        <p:nvPr/>
      </p:nvGrpSpPr>
      <p:grpSpPr>
        <a:xfrm>
          <a:off x="0" y="0"/>
          <a:ext cx="0" cy="0"/>
          <a:chOff x="0" y="0"/>
          <a:chExt cx="0" cy="0"/>
        </a:xfrm>
      </p:grpSpPr>
      <p:sp>
        <p:nvSpPr>
          <p:cNvPr id="3354" name="Google Shape;3354;p356"/>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Gallery Page</a:t>
            </a:r>
            <a:endParaRPr/>
          </a:p>
        </p:txBody>
      </p:sp>
      <p:sp>
        <p:nvSpPr>
          <p:cNvPr id="3355" name="Google Shape;3355;p356"/>
          <p:cNvSpPr txBox="1">
            <a:spLocks noGrp="1"/>
          </p:cNvSpPr>
          <p:nvPr>
            <p:ph type="sldNum" idx="12"/>
          </p:nvPr>
        </p:nvSpPr>
        <p:spPr>
          <a:xfrm>
            <a:off x="9982200" y="6356350"/>
            <a:ext cx="1371600" cy="365100"/>
          </a:xfrm>
          <a:prstGeom prst="rect">
            <a:avLst/>
          </a:prstGeom>
        </p:spPr>
        <p:txBody>
          <a:bodyPr spcFirstLastPara="1" wrap="square" lIns="91425" tIns="45700" rIns="0" bIns="45700" anchor="ctr" anchorCtr="0">
            <a:noAutofit/>
          </a:bodyPr>
          <a:lstStyle/>
          <a:p>
            <a:pPr marL="0" lvl="0" indent="0" algn="r" rtl="0">
              <a:spcBef>
                <a:spcPts val="0"/>
              </a:spcBef>
              <a:spcAft>
                <a:spcPts val="0"/>
              </a:spcAft>
              <a:buNone/>
            </a:pPr>
            <a:fld id="{00000000-1234-1234-1234-123412341234}" type="slidenum">
              <a:rPr lang="en-US"/>
              <a:t>15</a:t>
            </a:fld>
            <a:endParaRPr/>
          </a:p>
        </p:txBody>
      </p:sp>
      <p:pic>
        <p:nvPicPr>
          <p:cNvPr id="3356" name="Google Shape;3356;p356"/>
          <p:cNvPicPr preferRelativeResize="0"/>
          <p:nvPr/>
        </p:nvPicPr>
        <p:blipFill>
          <a:blip r:embed="rId3">
            <a:alphaModFix/>
          </a:blip>
          <a:stretch>
            <a:fillRect/>
          </a:stretch>
        </p:blipFill>
        <p:spPr>
          <a:xfrm>
            <a:off x="2402700" y="1525775"/>
            <a:ext cx="7386598" cy="4616624"/>
          </a:xfrm>
          <a:prstGeom prst="rect">
            <a:avLst/>
          </a:prstGeom>
          <a:noFill/>
          <a:ln>
            <a:noFill/>
          </a:ln>
        </p:spPr>
      </p:pic>
      <p:sp>
        <p:nvSpPr>
          <p:cNvPr id="3357" name="Google Shape;3357;p356"/>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58" name="Google Shape;3358;p356"/>
          <p:cNvPicPr preferRelativeResize="0"/>
          <p:nvPr/>
        </p:nvPicPr>
        <p:blipFill>
          <a:blip r:embed="rId4">
            <a:alphaModFix/>
          </a:blip>
          <a:stretch>
            <a:fillRect/>
          </a:stretch>
        </p:blipFill>
        <p:spPr>
          <a:xfrm>
            <a:off x="2402700" y="1525774"/>
            <a:ext cx="7386598" cy="461660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63"/>
        <p:cNvGrpSpPr/>
        <p:nvPr/>
      </p:nvGrpSpPr>
      <p:grpSpPr>
        <a:xfrm>
          <a:off x="0" y="0"/>
          <a:ext cx="0" cy="0"/>
          <a:chOff x="0" y="0"/>
          <a:chExt cx="0" cy="0"/>
        </a:xfrm>
      </p:grpSpPr>
      <p:sp>
        <p:nvSpPr>
          <p:cNvPr id="3364" name="Google Shape;3364;p357"/>
          <p:cNvSpPr txBox="1">
            <a:spLocks noGrp="1"/>
          </p:cNvSpPr>
          <p:nvPr>
            <p:ph type="title"/>
          </p:nvPr>
        </p:nvSpPr>
        <p:spPr>
          <a:xfrm>
            <a:off x="838200" y="278958"/>
            <a:ext cx="10515600" cy="840300"/>
          </a:xfrm>
          <a:prstGeom prst="rect">
            <a:avLst/>
          </a:prstGeom>
        </p:spPr>
        <p:txBody>
          <a:bodyPr spcFirstLastPara="1" wrap="square" lIns="0" tIns="45700" rIns="0" bIns="45700" anchor="b" anchorCtr="0">
            <a:spAutoFit/>
          </a:bodyPr>
          <a:lstStyle/>
          <a:p>
            <a:pPr marL="0" lvl="0" indent="0" algn="l" rtl="0">
              <a:spcBef>
                <a:spcPts val="0"/>
              </a:spcBef>
              <a:spcAft>
                <a:spcPts val="0"/>
              </a:spcAft>
              <a:buNone/>
            </a:pPr>
            <a:r>
              <a:rPr lang="en-US"/>
              <a:t>Current Work-In-Progress</a:t>
            </a:r>
            <a:endParaRPr/>
          </a:p>
        </p:txBody>
      </p:sp>
      <p:sp>
        <p:nvSpPr>
          <p:cNvPr id="3365" name="Google Shape;3365;p357"/>
          <p:cNvSpPr txBox="1">
            <a:spLocks noGrp="1"/>
          </p:cNvSpPr>
          <p:nvPr>
            <p:ph type="body" idx="1"/>
          </p:nvPr>
        </p:nvSpPr>
        <p:spPr>
          <a:xfrm>
            <a:off x="838200" y="1990726"/>
            <a:ext cx="10515600" cy="4186200"/>
          </a:xfrm>
          <a:prstGeom prst="rect">
            <a:avLst/>
          </a:prstGeom>
        </p:spPr>
        <p:txBody>
          <a:bodyPr spcFirstLastPara="1" wrap="square" lIns="0" tIns="91425" rIns="0" bIns="45700" anchor="t" anchorCtr="0">
            <a:normAutofit/>
          </a:bodyPr>
          <a:lstStyle/>
          <a:p>
            <a:pPr marL="457200" lvl="0" indent="-406400" algn="l" rtl="0">
              <a:spcBef>
                <a:spcPts val="1000"/>
              </a:spcBef>
              <a:spcAft>
                <a:spcPts val="0"/>
              </a:spcAft>
              <a:buSzPts val="2800"/>
              <a:buChar char="•"/>
            </a:pPr>
            <a:r>
              <a:rPr lang="en-US"/>
              <a:t>Creating the bidding, selling, and information page</a:t>
            </a:r>
            <a:endParaRPr/>
          </a:p>
          <a:p>
            <a:pPr marL="457200" lvl="0" indent="-406400" algn="l" rtl="0">
              <a:spcBef>
                <a:spcPts val="0"/>
              </a:spcBef>
              <a:spcAft>
                <a:spcPts val="0"/>
              </a:spcAft>
              <a:buSzPts val="2800"/>
              <a:buChar char="•"/>
            </a:pPr>
            <a:r>
              <a:rPr lang="en-US"/>
              <a:t>Creating the saved artworks page, currently bidding page and user rank page</a:t>
            </a:r>
            <a:endParaRPr/>
          </a:p>
          <a:p>
            <a:pPr marL="457200" lvl="0" indent="-406400" algn="l" rtl="0">
              <a:spcBef>
                <a:spcPts val="0"/>
              </a:spcBef>
              <a:spcAft>
                <a:spcPts val="0"/>
              </a:spcAft>
              <a:buSzPts val="2800"/>
              <a:buChar char="•"/>
            </a:pPr>
            <a:r>
              <a:rPr lang="en-US"/>
              <a:t>Adding responsiveness</a:t>
            </a:r>
            <a:endParaRPr/>
          </a:p>
        </p:txBody>
      </p:sp>
      <p:sp>
        <p:nvSpPr>
          <p:cNvPr id="3366" name="Google Shape;3366;p357"/>
          <p:cNvSpPr txBox="1">
            <a:spLocks noGrp="1"/>
          </p:cNvSpPr>
          <p:nvPr>
            <p:ph type="sldNum" idx="12"/>
          </p:nvPr>
        </p:nvSpPr>
        <p:spPr>
          <a:xfrm>
            <a:off x="9982200" y="6356350"/>
            <a:ext cx="13716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16</a:t>
            </a:fld>
            <a:endParaRPr/>
          </a:p>
        </p:txBody>
      </p:sp>
      <p:sp>
        <p:nvSpPr>
          <p:cNvPr id="3367" name="Google Shape;3367;p357"/>
          <p:cNvSpPr txBox="1">
            <a:spLocks noGrp="1"/>
          </p:cNvSpPr>
          <p:nvPr>
            <p:ph type="body" idx="2"/>
          </p:nvPr>
        </p:nvSpPr>
        <p:spPr>
          <a:xfrm>
            <a:off x="838200" y="1119188"/>
            <a:ext cx="10515600" cy="552600"/>
          </a:xfrm>
          <a:prstGeom prst="rect">
            <a:avLst/>
          </a:prstGeom>
        </p:spPr>
        <p:txBody>
          <a:bodyPr spcFirstLastPara="1" wrap="square" lIns="45700" tIns="45700" rIns="0" bIns="45700" anchor="t" anchorCtr="0">
            <a:normAutofit/>
          </a:bodyPr>
          <a:lstStyle/>
          <a:p>
            <a:pPr marL="0" lvl="0" indent="0" algn="l" rtl="0">
              <a:spcBef>
                <a:spcPts val="1000"/>
              </a:spcBef>
              <a:spcAft>
                <a:spcPts val="0"/>
              </a:spcAft>
              <a:buNone/>
            </a:pPr>
            <a:endParaRPr/>
          </a:p>
        </p:txBody>
      </p:sp>
      <p:sp>
        <p:nvSpPr>
          <p:cNvPr id="3368" name="Google Shape;3368;p357"/>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73"/>
        <p:cNvGrpSpPr/>
        <p:nvPr/>
      </p:nvGrpSpPr>
      <p:grpSpPr>
        <a:xfrm>
          <a:off x="0" y="0"/>
          <a:ext cx="0" cy="0"/>
          <a:chOff x="0" y="0"/>
          <a:chExt cx="0" cy="0"/>
        </a:xfrm>
      </p:grpSpPr>
      <p:sp>
        <p:nvSpPr>
          <p:cNvPr id="3374" name="Google Shape;3374;p358"/>
          <p:cNvSpPr txBox="1">
            <a:spLocks noGrp="1"/>
          </p:cNvSpPr>
          <p:nvPr>
            <p:ph type="title"/>
          </p:nvPr>
        </p:nvSpPr>
        <p:spPr>
          <a:xfrm>
            <a:off x="1448592" y="2260950"/>
            <a:ext cx="6878100" cy="2336100"/>
          </a:xfrm>
          <a:prstGeom prst="rect">
            <a:avLst/>
          </a:prstGeom>
          <a:noFill/>
          <a:ln>
            <a:noFill/>
          </a:ln>
        </p:spPr>
        <p:txBody>
          <a:bodyPr spcFirstLastPara="1" wrap="square" lIns="0" tIns="45700" rIns="274300" bIns="45700" anchor="ctr" anchorCtr="0">
            <a:normAutofit/>
          </a:bodyPr>
          <a:lstStyle/>
          <a:p>
            <a:pPr marL="0" lvl="0" indent="0" algn="l" rtl="0">
              <a:lnSpc>
                <a:spcPct val="90000"/>
              </a:lnSpc>
              <a:spcBef>
                <a:spcPts val="0"/>
              </a:spcBef>
              <a:spcAft>
                <a:spcPts val="0"/>
              </a:spcAft>
              <a:buClr>
                <a:schemeClr val="lt1"/>
              </a:buClr>
              <a:buSzPts val="5400"/>
              <a:buFont typeface="Open Sans SemiBold"/>
              <a:buNone/>
            </a:pPr>
            <a:r>
              <a:rPr lang="en-US"/>
              <a:t>Implementation Discussions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35"/>
        <p:cNvGrpSpPr/>
        <p:nvPr/>
      </p:nvGrpSpPr>
      <p:grpSpPr>
        <a:xfrm>
          <a:off x="0" y="0"/>
          <a:ext cx="0" cy="0"/>
          <a:chOff x="0" y="0"/>
          <a:chExt cx="0" cy="0"/>
        </a:xfrm>
      </p:grpSpPr>
      <p:sp>
        <p:nvSpPr>
          <p:cNvPr id="3236" name="Google Shape;3236;p343"/>
          <p:cNvSpPr txBox="1">
            <a:spLocks noGrp="1"/>
          </p:cNvSpPr>
          <p:nvPr>
            <p:ph type="title"/>
          </p:nvPr>
        </p:nvSpPr>
        <p:spPr>
          <a:xfrm>
            <a:off x="1448592" y="2260950"/>
            <a:ext cx="6878100" cy="2336100"/>
          </a:xfrm>
          <a:prstGeom prst="rect">
            <a:avLst/>
          </a:prstGeom>
          <a:noFill/>
          <a:ln>
            <a:noFill/>
          </a:ln>
        </p:spPr>
        <p:txBody>
          <a:bodyPr spcFirstLastPara="1" wrap="square" lIns="0" tIns="45700" rIns="274300" bIns="45700" anchor="ctr" anchorCtr="0">
            <a:normAutofit/>
          </a:bodyPr>
          <a:lstStyle/>
          <a:p>
            <a:pPr marL="0" lvl="0" indent="0" algn="l" rtl="0">
              <a:lnSpc>
                <a:spcPct val="90000"/>
              </a:lnSpc>
              <a:spcBef>
                <a:spcPts val="0"/>
              </a:spcBef>
              <a:spcAft>
                <a:spcPts val="0"/>
              </a:spcAft>
              <a:buClr>
                <a:schemeClr val="lt1"/>
              </a:buClr>
              <a:buSzPts val="5400"/>
              <a:buFont typeface="Open Sans SemiBold"/>
              <a:buNone/>
            </a:pPr>
            <a:r>
              <a:rPr lang="en-US"/>
              <a:t>Introduction of Product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41"/>
        <p:cNvGrpSpPr/>
        <p:nvPr/>
      </p:nvGrpSpPr>
      <p:grpSpPr>
        <a:xfrm>
          <a:off x="0" y="0"/>
          <a:ext cx="0" cy="0"/>
          <a:chOff x="0" y="0"/>
          <a:chExt cx="0" cy="0"/>
        </a:xfrm>
      </p:grpSpPr>
      <p:sp>
        <p:nvSpPr>
          <p:cNvPr id="3242" name="Google Shape;3242;p344"/>
          <p:cNvSpPr txBox="1">
            <a:spLocks noGrp="1"/>
          </p:cNvSpPr>
          <p:nvPr>
            <p:ph type="title"/>
          </p:nvPr>
        </p:nvSpPr>
        <p:spPr>
          <a:xfrm>
            <a:off x="838200" y="278958"/>
            <a:ext cx="10515600" cy="840300"/>
          </a:xfrm>
          <a:prstGeom prst="rect">
            <a:avLst/>
          </a:prstGeom>
        </p:spPr>
        <p:txBody>
          <a:bodyPr spcFirstLastPara="1" wrap="square" lIns="0" tIns="45700" rIns="0" bIns="45700" anchor="b" anchorCtr="0">
            <a:spAutoFit/>
          </a:bodyPr>
          <a:lstStyle/>
          <a:p>
            <a:pPr marL="0" lvl="0" indent="0" algn="l" rtl="0">
              <a:spcBef>
                <a:spcPts val="0"/>
              </a:spcBef>
              <a:spcAft>
                <a:spcPts val="0"/>
              </a:spcAft>
              <a:buNone/>
            </a:pPr>
            <a:r>
              <a:rPr lang="en-US"/>
              <a:t>What is it for?</a:t>
            </a:r>
            <a:endParaRPr/>
          </a:p>
        </p:txBody>
      </p:sp>
      <p:sp>
        <p:nvSpPr>
          <p:cNvPr id="3243" name="Google Shape;3243;p344"/>
          <p:cNvSpPr txBox="1">
            <a:spLocks noGrp="1"/>
          </p:cNvSpPr>
          <p:nvPr>
            <p:ph type="sldNum" idx="12"/>
          </p:nvPr>
        </p:nvSpPr>
        <p:spPr>
          <a:xfrm>
            <a:off x="9982200" y="6356350"/>
            <a:ext cx="13716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en-US"/>
              <a:t>3</a:t>
            </a:fld>
            <a:endParaRPr/>
          </a:p>
        </p:txBody>
      </p:sp>
      <p:sp>
        <p:nvSpPr>
          <p:cNvPr id="3244" name="Google Shape;3244;p344"/>
          <p:cNvSpPr txBox="1">
            <a:spLocks noGrp="1"/>
          </p:cNvSpPr>
          <p:nvPr>
            <p:ph type="body" idx="2"/>
          </p:nvPr>
        </p:nvSpPr>
        <p:spPr>
          <a:xfrm>
            <a:off x="838200" y="1119188"/>
            <a:ext cx="10515600" cy="552600"/>
          </a:xfrm>
          <a:prstGeom prst="rect">
            <a:avLst/>
          </a:prstGeom>
        </p:spPr>
        <p:txBody>
          <a:bodyPr spcFirstLastPara="1" wrap="square" lIns="45700" tIns="45700" rIns="0" bIns="45700" anchor="t" anchorCtr="0">
            <a:normAutofit/>
          </a:bodyPr>
          <a:lstStyle/>
          <a:p>
            <a:pPr marL="0" lvl="0" indent="0" algn="l" rtl="0">
              <a:spcBef>
                <a:spcPts val="1000"/>
              </a:spcBef>
              <a:spcAft>
                <a:spcPts val="0"/>
              </a:spcAft>
              <a:buNone/>
            </a:pPr>
            <a:r>
              <a:rPr lang="en-US"/>
              <a:t>eBay for art</a:t>
            </a:r>
            <a:endParaRPr/>
          </a:p>
        </p:txBody>
      </p:sp>
      <p:sp>
        <p:nvSpPr>
          <p:cNvPr id="3245" name="Google Shape;3245;p344"/>
          <p:cNvSpPr txBox="1">
            <a:spLocks noGrp="1"/>
          </p:cNvSpPr>
          <p:nvPr>
            <p:ph type="body" idx="1"/>
          </p:nvPr>
        </p:nvSpPr>
        <p:spPr>
          <a:xfrm>
            <a:off x="838200" y="1990726"/>
            <a:ext cx="10515600" cy="4186200"/>
          </a:xfrm>
          <a:prstGeom prst="rect">
            <a:avLst/>
          </a:prstGeom>
        </p:spPr>
        <p:txBody>
          <a:bodyPr spcFirstLastPara="1" wrap="square" lIns="0" tIns="91425" rIns="0" bIns="45700" anchor="t" anchorCtr="0">
            <a:normAutofit/>
          </a:bodyPr>
          <a:lstStyle/>
          <a:p>
            <a:pPr marL="457200" lvl="0" indent="-425450" algn="l" rtl="0">
              <a:spcBef>
                <a:spcPts val="1000"/>
              </a:spcBef>
              <a:spcAft>
                <a:spcPts val="0"/>
              </a:spcAft>
              <a:buSzPts val="3100"/>
              <a:buChar char="•"/>
            </a:pPr>
            <a:r>
              <a:rPr lang="en-US" sz="3100"/>
              <a:t>Online auction website for art</a:t>
            </a:r>
            <a:endParaRPr sz="3100"/>
          </a:p>
          <a:p>
            <a:pPr marL="914400" lvl="1" indent="-400050" algn="l" rtl="0">
              <a:spcBef>
                <a:spcPts val="0"/>
              </a:spcBef>
              <a:spcAft>
                <a:spcPts val="0"/>
              </a:spcAft>
              <a:buSzPts val="2700"/>
              <a:buChar char="•"/>
            </a:pPr>
            <a:r>
              <a:rPr lang="en-US" sz="2700"/>
              <a:t>Bid for artwork</a:t>
            </a:r>
            <a:endParaRPr sz="2700"/>
          </a:p>
          <a:p>
            <a:pPr marL="914400" lvl="1" indent="-400050" algn="l" rtl="0">
              <a:spcBef>
                <a:spcPts val="0"/>
              </a:spcBef>
              <a:spcAft>
                <a:spcPts val="0"/>
              </a:spcAft>
              <a:buSzPts val="2700"/>
              <a:buChar char="•"/>
            </a:pPr>
            <a:r>
              <a:rPr lang="en-US" sz="2700"/>
              <a:t>Sell artworks</a:t>
            </a:r>
            <a:endParaRPr sz="2700"/>
          </a:p>
          <a:p>
            <a:pPr marL="914400" lvl="1" indent="-400050" algn="l" rtl="0">
              <a:spcBef>
                <a:spcPts val="0"/>
              </a:spcBef>
              <a:spcAft>
                <a:spcPts val="0"/>
              </a:spcAft>
              <a:buSzPts val="2700"/>
              <a:buChar char="•"/>
            </a:pPr>
            <a:r>
              <a:rPr lang="en-US" sz="2700"/>
              <a:t>View information regarding the artpiece (e.g. artist and genre)</a:t>
            </a:r>
            <a:endParaRPr sz="2700"/>
          </a:p>
          <a:p>
            <a:pPr marL="914400" lvl="1" indent="-400050" algn="l" rtl="0">
              <a:spcBef>
                <a:spcPts val="0"/>
              </a:spcBef>
              <a:spcAft>
                <a:spcPts val="0"/>
              </a:spcAft>
              <a:buSzPts val="2700"/>
              <a:buChar char="•"/>
            </a:pPr>
            <a:r>
              <a:rPr lang="en-US" sz="2700"/>
              <a:t>Filter through artworks based on genre, artist, and price</a:t>
            </a:r>
            <a:endParaRPr sz="2700"/>
          </a:p>
          <a:p>
            <a:pPr marL="0" lvl="0" indent="0" algn="l" rtl="0">
              <a:spcBef>
                <a:spcPts val="1800"/>
              </a:spcBef>
              <a:spcAft>
                <a:spcPts val="0"/>
              </a:spcAft>
              <a:buNone/>
            </a:pPr>
            <a:endParaRPr sz="2700"/>
          </a:p>
          <a:p>
            <a:pPr marL="457200" lvl="0" indent="-400050" algn="l" rtl="0">
              <a:spcBef>
                <a:spcPts val="1800"/>
              </a:spcBef>
              <a:spcAft>
                <a:spcPts val="0"/>
              </a:spcAft>
              <a:buSzPts val="2700"/>
              <a:buChar char="•"/>
            </a:pPr>
            <a:r>
              <a:rPr lang="en-US" sz="2700"/>
              <a:t>Main goal: provide an </a:t>
            </a:r>
            <a:r>
              <a:rPr lang="en-US" sz="2700" b="1"/>
              <a:t>online platform</a:t>
            </a:r>
            <a:r>
              <a:rPr lang="en-US" sz="2700"/>
              <a:t> for art and items of value</a:t>
            </a:r>
            <a:endParaRPr sz="2700"/>
          </a:p>
        </p:txBody>
      </p:sp>
      <p:sp>
        <p:nvSpPr>
          <p:cNvPr id="3246" name="Google Shape;3246;p344"/>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51"/>
        <p:cNvGrpSpPr/>
        <p:nvPr/>
      </p:nvGrpSpPr>
      <p:grpSpPr>
        <a:xfrm>
          <a:off x="0" y="0"/>
          <a:ext cx="0" cy="0"/>
          <a:chOff x="0" y="0"/>
          <a:chExt cx="0" cy="0"/>
        </a:xfrm>
      </p:grpSpPr>
      <p:sp>
        <p:nvSpPr>
          <p:cNvPr id="3252" name="Google Shape;3252;p345"/>
          <p:cNvSpPr txBox="1">
            <a:spLocks noGrp="1"/>
          </p:cNvSpPr>
          <p:nvPr>
            <p:ph type="title"/>
          </p:nvPr>
        </p:nvSpPr>
        <p:spPr>
          <a:xfrm>
            <a:off x="838200" y="278958"/>
            <a:ext cx="10515600" cy="840300"/>
          </a:xfrm>
          <a:prstGeom prst="rect">
            <a:avLst/>
          </a:prstGeom>
        </p:spPr>
        <p:txBody>
          <a:bodyPr spcFirstLastPara="1" wrap="square" lIns="0" tIns="45700" rIns="0" bIns="45700" anchor="b" anchorCtr="0">
            <a:spAutoFit/>
          </a:bodyPr>
          <a:lstStyle/>
          <a:p>
            <a:pPr marL="0" lvl="0" indent="0" algn="l" rtl="0">
              <a:spcBef>
                <a:spcPts val="0"/>
              </a:spcBef>
              <a:spcAft>
                <a:spcPts val="0"/>
              </a:spcAft>
              <a:buNone/>
            </a:pPr>
            <a:r>
              <a:rPr lang="en-US"/>
              <a:t>Who is it for?</a:t>
            </a:r>
            <a:endParaRPr/>
          </a:p>
        </p:txBody>
      </p:sp>
      <p:sp>
        <p:nvSpPr>
          <p:cNvPr id="3253" name="Google Shape;3253;p345"/>
          <p:cNvSpPr txBox="1">
            <a:spLocks noGrp="1"/>
          </p:cNvSpPr>
          <p:nvPr>
            <p:ph type="body" idx="1"/>
          </p:nvPr>
        </p:nvSpPr>
        <p:spPr>
          <a:xfrm>
            <a:off x="838200" y="2749251"/>
            <a:ext cx="10515600" cy="1550700"/>
          </a:xfrm>
          <a:prstGeom prst="rect">
            <a:avLst/>
          </a:prstGeom>
        </p:spPr>
        <p:txBody>
          <a:bodyPr spcFirstLastPara="1" wrap="square" lIns="0" tIns="91425" rIns="0" bIns="45700" anchor="t" anchorCtr="0">
            <a:normAutofit/>
          </a:bodyPr>
          <a:lstStyle/>
          <a:p>
            <a:pPr marL="457200" lvl="0" indent="-444500" algn="l" rtl="0">
              <a:spcBef>
                <a:spcPts val="1000"/>
              </a:spcBef>
              <a:spcAft>
                <a:spcPts val="0"/>
              </a:spcAft>
              <a:buSzPts val="3400"/>
              <a:buChar char="•"/>
            </a:pPr>
            <a:r>
              <a:rPr lang="en-US" sz="3400"/>
              <a:t>Main target audience: Affluent individuals with interest in purchasing art</a:t>
            </a:r>
            <a:endParaRPr sz="3400"/>
          </a:p>
          <a:p>
            <a:pPr marL="914400" lvl="1" indent="-419100" algn="l" rtl="0">
              <a:spcBef>
                <a:spcPts val="0"/>
              </a:spcBef>
              <a:spcAft>
                <a:spcPts val="0"/>
              </a:spcAft>
              <a:buSzPts val="3000"/>
              <a:buChar char="•"/>
            </a:pPr>
            <a:r>
              <a:rPr lang="en-US" sz="3000"/>
              <a:t>Emphasis on exclusivity </a:t>
            </a:r>
            <a:endParaRPr sz="3000"/>
          </a:p>
        </p:txBody>
      </p:sp>
      <p:sp>
        <p:nvSpPr>
          <p:cNvPr id="3254" name="Google Shape;3254;p345"/>
          <p:cNvSpPr txBox="1">
            <a:spLocks noGrp="1"/>
          </p:cNvSpPr>
          <p:nvPr>
            <p:ph type="sldNum" idx="12"/>
          </p:nvPr>
        </p:nvSpPr>
        <p:spPr>
          <a:xfrm>
            <a:off x="9982200" y="6356350"/>
            <a:ext cx="13716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4</a:t>
            </a:fld>
            <a:endParaRPr/>
          </a:p>
        </p:txBody>
      </p:sp>
      <p:sp>
        <p:nvSpPr>
          <p:cNvPr id="3255" name="Google Shape;3255;p345"/>
          <p:cNvSpPr txBox="1">
            <a:spLocks noGrp="1"/>
          </p:cNvSpPr>
          <p:nvPr>
            <p:ph type="body" idx="2"/>
          </p:nvPr>
        </p:nvSpPr>
        <p:spPr>
          <a:xfrm>
            <a:off x="838200" y="1119188"/>
            <a:ext cx="10515600" cy="552600"/>
          </a:xfrm>
          <a:prstGeom prst="rect">
            <a:avLst/>
          </a:prstGeom>
        </p:spPr>
        <p:txBody>
          <a:bodyPr spcFirstLastPara="1" wrap="square" lIns="45700" tIns="45700" rIns="0" bIns="45700" anchor="t" anchorCtr="0">
            <a:normAutofit/>
          </a:bodyPr>
          <a:lstStyle/>
          <a:p>
            <a:pPr marL="0" lvl="0" indent="0" algn="l" rtl="0">
              <a:spcBef>
                <a:spcPts val="1000"/>
              </a:spcBef>
              <a:spcAft>
                <a:spcPts val="0"/>
              </a:spcAft>
              <a:buNone/>
            </a:pPr>
            <a:r>
              <a:rPr lang="en-US"/>
              <a:t>Entropy Software</a:t>
            </a:r>
            <a:endParaRPr/>
          </a:p>
        </p:txBody>
      </p:sp>
      <p:sp>
        <p:nvSpPr>
          <p:cNvPr id="3256" name="Google Shape;3256;p345"/>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261"/>
        <p:cNvGrpSpPr/>
        <p:nvPr/>
      </p:nvGrpSpPr>
      <p:grpSpPr>
        <a:xfrm>
          <a:off x="0" y="0"/>
          <a:ext cx="0" cy="0"/>
          <a:chOff x="0" y="0"/>
          <a:chExt cx="0" cy="0"/>
        </a:xfrm>
      </p:grpSpPr>
      <p:sp>
        <p:nvSpPr>
          <p:cNvPr id="3262" name="Google Shape;3262;p346"/>
          <p:cNvSpPr txBox="1">
            <a:spLocks noGrp="1"/>
          </p:cNvSpPr>
          <p:nvPr>
            <p:ph type="title"/>
          </p:nvPr>
        </p:nvSpPr>
        <p:spPr>
          <a:xfrm>
            <a:off x="838200" y="278958"/>
            <a:ext cx="10515600" cy="840300"/>
          </a:xfrm>
          <a:prstGeom prst="rect">
            <a:avLst/>
          </a:prstGeom>
        </p:spPr>
        <p:txBody>
          <a:bodyPr spcFirstLastPara="1" wrap="square" lIns="0" tIns="45700" rIns="0" bIns="45700" anchor="b" anchorCtr="0">
            <a:spAutoFit/>
          </a:bodyPr>
          <a:lstStyle/>
          <a:p>
            <a:pPr marL="0" lvl="0" indent="0" algn="l" rtl="0">
              <a:spcBef>
                <a:spcPts val="0"/>
              </a:spcBef>
              <a:spcAft>
                <a:spcPts val="0"/>
              </a:spcAft>
              <a:buNone/>
            </a:pPr>
            <a:r>
              <a:rPr lang="en-US"/>
              <a:t>User Needs </a:t>
            </a:r>
            <a:endParaRPr/>
          </a:p>
        </p:txBody>
      </p:sp>
      <p:sp>
        <p:nvSpPr>
          <p:cNvPr id="3263" name="Google Shape;3263;p346"/>
          <p:cNvSpPr txBox="1">
            <a:spLocks noGrp="1"/>
          </p:cNvSpPr>
          <p:nvPr>
            <p:ph type="body" idx="1"/>
          </p:nvPr>
        </p:nvSpPr>
        <p:spPr>
          <a:xfrm>
            <a:off x="838200" y="1990726"/>
            <a:ext cx="10515600" cy="4186200"/>
          </a:xfrm>
          <a:prstGeom prst="rect">
            <a:avLst/>
          </a:prstGeom>
        </p:spPr>
        <p:txBody>
          <a:bodyPr spcFirstLastPara="1" wrap="square" lIns="0" tIns="91425" rIns="0" bIns="45700" anchor="t" anchorCtr="0">
            <a:normAutofit/>
          </a:bodyPr>
          <a:lstStyle/>
          <a:p>
            <a:pPr marL="457200" lvl="0" indent="-482600" algn="l" rtl="0">
              <a:spcBef>
                <a:spcPts val="1000"/>
              </a:spcBef>
              <a:spcAft>
                <a:spcPts val="0"/>
              </a:spcAft>
              <a:buSzPts val="4000"/>
              <a:buAutoNum type="arabicPeriod"/>
            </a:pPr>
            <a:r>
              <a:rPr lang="en-US" sz="4000"/>
              <a:t>Appropriate and effective filters </a:t>
            </a:r>
            <a:endParaRPr sz="4000"/>
          </a:p>
          <a:p>
            <a:pPr marL="0" lvl="0" indent="0" algn="l" rtl="0">
              <a:spcBef>
                <a:spcPts val="1800"/>
              </a:spcBef>
              <a:spcAft>
                <a:spcPts val="0"/>
              </a:spcAft>
              <a:buNone/>
            </a:pPr>
            <a:endParaRPr sz="4000"/>
          </a:p>
          <a:p>
            <a:pPr marL="457200" lvl="0" indent="-482600" algn="l" rtl="0">
              <a:spcBef>
                <a:spcPts val="1800"/>
              </a:spcBef>
              <a:spcAft>
                <a:spcPts val="0"/>
              </a:spcAft>
              <a:buSzPts val="4000"/>
              <a:buAutoNum type="arabicPeriod"/>
            </a:pPr>
            <a:r>
              <a:rPr lang="en-US" sz="4000"/>
              <a:t>User-friendly interface that does not disrupt the user’s goals</a:t>
            </a:r>
            <a:endParaRPr sz="4000"/>
          </a:p>
        </p:txBody>
      </p:sp>
      <p:sp>
        <p:nvSpPr>
          <p:cNvPr id="3264" name="Google Shape;3264;p346"/>
          <p:cNvSpPr txBox="1">
            <a:spLocks noGrp="1"/>
          </p:cNvSpPr>
          <p:nvPr>
            <p:ph type="sldNum" idx="12"/>
          </p:nvPr>
        </p:nvSpPr>
        <p:spPr>
          <a:xfrm>
            <a:off x="9982200" y="6356350"/>
            <a:ext cx="13716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Clr>
                <a:srgbClr val="000000"/>
              </a:buClr>
              <a:buFont typeface="Arial"/>
              <a:buNone/>
            </a:pPr>
            <a:fld id="{00000000-1234-1234-1234-123412341234}" type="slidenum">
              <a:rPr lang="en-US"/>
              <a:t>5</a:t>
            </a:fld>
            <a:endParaRPr/>
          </a:p>
        </p:txBody>
      </p:sp>
      <p:sp>
        <p:nvSpPr>
          <p:cNvPr id="3265" name="Google Shape;3265;p346"/>
          <p:cNvSpPr txBox="1">
            <a:spLocks noGrp="1"/>
          </p:cNvSpPr>
          <p:nvPr>
            <p:ph type="body" idx="2"/>
          </p:nvPr>
        </p:nvSpPr>
        <p:spPr>
          <a:xfrm>
            <a:off x="838200" y="1119188"/>
            <a:ext cx="10515600" cy="552600"/>
          </a:xfrm>
          <a:prstGeom prst="rect">
            <a:avLst/>
          </a:prstGeom>
        </p:spPr>
        <p:txBody>
          <a:bodyPr spcFirstLastPara="1" wrap="square" lIns="45700" tIns="45700" rIns="0" bIns="45700" anchor="t" anchorCtr="0">
            <a:normAutofit/>
          </a:bodyPr>
          <a:lstStyle/>
          <a:p>
            <a:pPr marL="0" lvl="0" indent="0" algn="l" rtl="0">
              <a:spcBef>
                <a:spcPts val="1000"/>
              </a:spcBef>
              <a:spcAft>
                <a:spcPts val="0"/>
              </a:spcAft>
              <a:buNone/>
            </a:pPr>
            <a:r>
              <a:rPr lang="en-US"/>
              <a:t>Focus on Minimalism</a:t>
            </a:r>
            <a:endParaRPr/>
          </a:p>
        </p:txBody>
      </p:sp>
      <p:sp>
        <p:nvSpPr>
          <p:cNvPr id="3266" name="Google Shape;3266;p346"/>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271"/>
        <p:cNvGrpSpPr/>
        <p:nvPr/>
      </p:nvGrpSpPr>
      <p:grpSpPr>
        <a:xfrm>
          <a:off x="0" y="0"/>
          <a:ext cx="0" cy="0"/>
          <a:chOff x="0" y="0"/>
          <a:chExt cx="0" cy="0"/>
        </a:xfrm>
      </p:grpSpPr>
      <p:sp>
        <p:nvSpPr>
          <p:cNvPr id="3272" name="Google Shape;3272;p347"/>
          <p:cNvSpPr txBox="1">
            <a:spLocks noGrp="1"/>
          </p:cNvSpPr>
          <p:nvPr>
            <p:ph type="title"/>
          </p:nvPr>
        </p:nvSpPr>
        <p:spPr>
          <a:xfrm>
            <a:off x="838200" y="278958"/>
            <a:ext cx="10515600" cy="840300"/>
          </a:xfrm>
          <a:prstGeom prst="rect">
            <a:avLst/>
          </a:prstGeom>
        </p:spPr>
        <p:txBody>
          <a:bodyPr spcFirstLastPara="1" wrap="square" lIns="0" tIns="45700" rIns="0" bIns="45700" anchor="b" anchorCtr="0">
            <a:spAutoFit/>
          </a:bodyPr>
          <a:lstStyle/>
          <a:p>
            <a:pPr marL="0" lvl="0" indent="0" algn="l" rtl="0">
              <a:spcBef>
                <a:spcPts val="0"/>
              </a:spcBef>
              <a:spcAft>
                <a:spcPts val="0"/>
              </a:spcAft>
              <a:buNone/>
            </a:pPr>
            <a:r>
              <a:rPr lang="en-US"/>
              <a:t>User Needs Identification</a:t>
            </a:r>
            <a:endParaRPr/>
          </a:p>
        </p:txBody>
      </p:sp>
      <p:sp>
        <p:nvSpPr>
          <p:cNvPr id="3273" name="Google Shape;3273;p347"/>
          <p:cNvSpPr txBox="1">
            <a:spLocks noGrp="1"/>
          </p:cNvSpPr>
          <p:nvPr>
            <p:ph type="body" idx="1"/>
          </p:nvPr>
        </p:nvSpPr>
        <p:spPr>
          <a:xfrm>
            <a:off x="838200" y="1990726"/>
            <a:ext cx="10515600" cy="4186200"/>
          </a:xfrm>
          <a:prstGeom prst="rect">
            <a:avLst/>
          </a:prstGeom>
        </p:spPr>
        <p:txBody>
          <a:bodyPr spcFirstLastPara="1" wrap="square" lIns="0" tIns="91425" rIns="0" bIns="45700" anchor="t" anchorCtr="0">
            <a:normAutofit/>
          </a:bodyPr>
          <a:lstStyle/>
          <a:p>
            <a:pPr marL="457200" lvl="0" indent="-406400" algn="l" rtl="0">
              <a:spcBef>
                <a:spcPts val="1000"/>
              </a:spcBef>
              <a:spcAft>
                <a:spcPts val="0"/>
              </a:spcAft>
              <a:buSzPts val="2800"/>
              <a:buChar char="•"/>
            </a:pPr>
            <a:r>
              <a:rPr lang="en-US"/>
              <a:t>Common themes from interviewees:</a:t>
            </a:r>
            <a:endParaRPr/>
          </a:p>
          <a:p>
            <a:pPr marL="914400" lvl="1" indent="-381000" algn="l" rtl="0">
              <a:spcBef>
                <a:spcPts val="0"/>
              </a:spcBef>
              <a:spcAft>
                <a:spcPts val="0"/>
              </a:spcAft>
              <a:buSzPts val="2400"/>
              <a:buChar char="•"/>
            </a:pPr>
            <a:r>
              <a:rPr lang="en-US"/>
              <a:t>Most important filter tags</a:t>
            </a:r>
            <a:endParaRPr/>
          </a:p>
          <a:p>
            <a:pPr marL="914400" lvl="1" indent="-381000" algn="l" rtl="0">
              <a:spcBef>
                <a:spcPts val="0"/>
              </a:spcBef>
              <a:spcAft>
                <a:spcPts val="0"/>
              </a:spcAft>
              <a:buSzPts val="2400"/>
              <a:buChar char="•"/>
            </a:pPr>
            <a:r>
              <a:rPr lang="en-US"/>
              <a:t>Process of purchasing art is similar across most people </a:t>
            </a:r>
            <a:endParaRPr/>
          </a:p>
          <a:p>
            <a:pPr marL="0" lvl="0" indent="0" algn="l" rtl="0">
              <a:spcBef>
                <a:spcPts val="1800"/>
              </a:spcBef>
              <a:spcAft>
                <a:spcPts val="0"/>
              </a:spcAft>
              <a:buNone/>
            </a:pPr>
            <a:endParaRPr/>
          </a:p>
          <a:p>
            <a:pPr marL="457200" lvl="0" indent="-406400" algn="l" rtl="0">
              <a:spcBef>
                <a:spcPts val="1800"/>
              </a:spcBef>
              <a:spcAft>
                <a:spcPts val="0"/>
              </a:spcAft>
              <a:buSzPts val="2800"/>
              <a:buChar char="•"/>
            </a:pPr>
            <a:r>
              <a:rPr lang="en-US"/>
              <a:t>Current approaches</a:t>
            </a:r>
            <a:endParaRPr/>
          </a:p>
          <a:p>
            <a:pPr marL="914400" lvl="1" indent="-381000" algn="l" rtl="0">
              <a:spcBef>
                <a:spcPts val="0"/>
              </a:spcBef>
              <a:spcAft>
                <a:spcPts val="0"/>
              </a:spcAft>
              <a:buSzPts val="2400"/>
              <a:buChar char="•"/>
            </a:pPr>
            <a:r>
              <a:rPr lang="en-US"/>
              <a:t>Minimalistic design</a:t>
            </a:r>
            <a:endParaRPr/>
          </a:p>
          <a:p>
            <a:pPr marL="914400" lvl="1" indent="-381000" algn="l" rtl="0">
              <a:spcBef>
                <a:spcPts val="0"/>
              </a:spcBef>
              <a:spcAft>
                <a:spcPts val="0"/>
              </a:spcAft>
              <a:buSzPts val="2400"/>
              <a:buChar char="•"/>
            </a:pPr>
            <a:r>
              <a:rPr lang="en-US"/>
              <a:t>Grouping only the most commonly used filters together </a:t>
            </a:r>
            <a:endParaRPr/>
          </a:p>
        </p:txBody>
      </p:sp>
      <p:sp>
        <p:nvSpPr>
          <p:cNvPr id="3274" name="Google Shape;3274;p347"/>
          <p:cNvSpPr txBox="1">
            <a:spLocks noGrp="1"/>
          </p:cNvSpPr>
          <p:nvPr>
            <p:ph type="sldNum" idx="12"/>
          </p:nvPr>
        </p:nvSpPr>
        <p:spPr>
          <a:xfrm>
            <a:off x="9982200" y="6356350"/>
            <a:ext cx="13716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en-US"/>
              <a:t>6</a:t>
            </a:fld>
            <a:endParaRPr/>
          </a:p>
        </p:txBody>
      </p:sp>
      <p:sp>
        <p:nvSpPr>
          <p:cNvPr id="3275" name="Google Shape;3275;p347"/>
          <p:cNvSpPr txBox="1">
            <a:spLocks noGrp="1"/>
          </p:cNvSpPr>
          <p:nvPr>
            <p:ph type="body" idx="2"/>
          </p:nvPr>
        </p:nvSpPr>
        <p:spPr>
          <a:xfrm>
            <a:off x="838200" y="1119188"/>
            <a:ext cx="10515600" cy="552600"/>
          </a:xfrm>
          <a:prstGeom prst="rect">
            <a:avLst/>
          </a:prstGeom>
        </p:spPr>
        <p:txBody>
          <a:bodyPr spcFirstLastPara="1" wrap="square" lIns="45700" tIns="45700" rIns="0" bIns="45700" anchor="t" anchorCtr="0">
            <a:normAutofit/>
          </a:bodyPr>
          <a:lstStyle/>
          <a:p>
            <a:pPr marL="0" lvl="0" indent="0" algn="l" rtl="0">
              <a:spcBef>
                <a:spcPts val="1000"/>
              </a:spcBef>
              <a:spcAft>
                <a:spcPts val="0"/>
              </a:spcAft>
              <a:buNone/>
            </a:pPr>
            <a:r>
              <a:rPr lang="en-US"/>
              <a:t>Domain Research and Need finding</a:t>
            </a:r>
            <a:endParaRPr/>
          </a:p>
        </p:txBody>
      </p:sp>
      <p:sp>
        <p:nvSpPr>
          <p:cNvPr id="3276" name="Google Shape;3276;p347"/>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81"/>
        <p:cNvGrpSpPr/>
        <p:nvPr/>
      </p:nvGrpSpPr>
      <p:grpSpPr>
        <a:xfrm>
          <a:off x="0" y="0"/>
          <a:ext cx="0" cy="0"/>
          <a:chOff x="0" y="0"/>
          <a:chExt cx="0" cy="0"/>
        </a:xfrm>
      </p:grpSpPr>
      <p:sp>
        <p:nvSpPr>
          <p:cNvPr id="3282" name="Google Shape;3282;p348"/>
          <p:cNvSpPr txBox="1">
            <a:spLocks noGrp="1"/>
          </p:cNvSpPr>
          <p:nvPr>
            <p:ph type="title"/>
          </p:nvPr>
        </p:nvSpPr>
        <p:spPr>
          <a:xfrm>
            <a:off x="838200" y="278958"/>
            <a:ext cx="10515600" cy="840300"/>
          </a:xfrm>
          <a:prstGeom prst="rect">
            <a:avLst/>
          </a:prstGeom>
        </p:spPr>
        <p:txBody>
          <a:bodyPr spcFirstLastPara="1" wrap="square" lIns="0" tIns="45700" rIns="0" bIns="45700" anchor="b" anchorCtr="0">
            <a:spAutoFit/>
          </a:bodyPr>
          <a:lstStyle/>
          <a:p>
            <a:pPr marL="0" lvl="0" indent="0" algn="l" rtl="0">
              <a:spcBef>
                <a:spcPts val="0"/>
              </a:spcBef>
              <a:spcAft>
                <a:spcPts val="0"/>
              </a:spcAft>
              <a:buNone/>
            </a:pPr>
            <a:r>
              <a:rPr lang="en-US"/>
              <a:t>User Needs Identification</a:t>
            </a:r>
            <a:endParaRPr/>
          </a:p>
        </p:txBody>
      </p:sp>
      <p:sp>
        <p:nvSpPr>
          <p:cNvPr id="3283" name="Google Shape;3283;p348"/>
          <p:cNvSpPr txBox="1">
            <a:spLocks noGrp="1"/>
          </p:cNvSpPr>
          <p:nvPr>
            <p:ph type="body" idx="1"/>
          </p:nvPr>
        </p:nvSpPr>
        <p:spPr>
          <a:xfrm>
            <a:off x="838200" y="1990726"/>
            <a:ext cx="10515600" cy="4186200"/>
          </a:xfrm>
          <a:prstGeom prst="rect">
            <a:avLst/>
          </a:prstGeom>
        </p:spPr>
        <p:txBody>
          <a:bodyPr spcFirstLastPara="1" wrap="square" lIns="0" tIns="91425" rIns="0" bIns="45700" anchor="t" anchorCtr="0">
            <a:normAutofit/>
          </a:bodyPr>
          <a:lstStyle/>
          <a:p>
            <a:pPr marL="457200" lvl="0" indent="-406400" algn="l" rtl="0">
              <a:spcBef>
                <a:spcPts val="1000"/>
              </a:spcBef>
              <a:spcAft>
                <a:spcPts val="0"/>
              </a:spcAft>
              <a:buSzPts val="2800"/>
              <a:buChar char="•"/>
            </a:pPr>
            <a:r>
              <a:rPr lang="en-US"/>
              <a:t>Common themes from interviewees:</a:t>
            </a:r>
            <a:endParaRPr/>
          </a:p>
          <a:p>
            <a:pPr marL="914400" lvl="1" indent="-381000" algn="l" rtl="0">
              <a:spcBef>
                <a:spcPts val="0"/>
              </a:spcBef>
              <a:spcAft>
                <a:spcPts val="0"/>
              </a:spcAft>
              <a:buSzPts val="2400"/>
              <a:buChar char="•"/>
            </a:pPr>
            <a:r>
              <a:rPr lang="en-US"/>
              <a:t>Most important filter tags</a:t>
            </a:r>
            <a:endParaRPr/>
          </a:p>
          <a:p>
            <a:pPr marL="914400" lvl="1" indent="-381000" algn="l" rtl="0">
              <a:spcBef>
                <a:spcPts val="0"/>
              </a:spcBef>
              <a:spcAft>
                <a:spcPts val="0"/>
              </a:spcAft>
              <a:buSzPts val="2400"/>
              <a:buChar char="•"/>
            </a:pPr>
            <a:r>
              <a:rPr lang="en-US"/>
              <a:t>Process of purchasing art is similar across most people </a:t>
            </a:r>
            <a:endParaRPr/>
          </a:p>
          <a:p>
            <a:pPr marL="0" lvl="0" indent="0" algn="l" rtl="0">
              <a:spcBef>
                <a:spcPts val="1800"/>
              </a:spcBef>
              <a:spcAft>
                <a:spcPts val="0"/>
              </a:spcAft>
              <a:buNone/>
            </a:pPr>
            <a:endParaRPr/>
          </a:p>
          <a:p>
            <a:pPr marL="457200" lvl="0" indent="-406400" algn="l" rtl="0">
              <a:spcBef>
                <a:spcPts val="1800"/>
              </a:spcBef>
              <a:spcAft>
                <a:spcPts val="0"/>
              </a:spcAft>
              <a:buSzPts val="2800"/>
              <a:buChar char="•"/>
            </a:pPr>
            <a:r>
              <a:rPr lang="en-US"/>
              <a:t>Current approaches</a:t>
            </a:r>
            <a:endParaRPr/>
          </a:p>
          <a:p>
            <a:pPr marL="914400" lvl="1" indent="-381000" algn="l" rtl="0">
              <a:spcBef>
                <a:spcPts val="0"/>
              </a:spcBef>
              <a:spcAft>
                <a:spcPts val="0"/>
              </a:spcAft>
              <a:buSzPts val="2400"/>
              <a:buChar char="•"/>
            </a:pPr>
            <a:r>
              <a:rPr lang="en-US"/>
              <a:t>Minimalistic design</a:t>
            </a:r>
            <a:endParaRPr/>
          </a:p>
          <a:p>
            <a:pPr marL="914400" lvl="1" indent="-381000" algn="l" rtl="0">
              <a:spcBef>
                <a:spcPts val="0"/>
              </a:spcBef>
              <a:spcAft>
                <a:spcPts val="0"/>
              </a:spcAft>
              <a:buSzPts val="2400"/>
              <a:buChar char="•"/>
            </a:pPr>
            <a:r>
              <a:rPr lang="en-US"/>
              <a:t>Grouping only the most commonly used filters together </a:t>
            </a:r>
            <a:endParaRPr/>
          </a:p>
        </p:txBody>
      </p:sp>
      <p:sp>
        <p:nvSpPr>
          <p:cNvPr id="3284" name="Google Shape;3284;p348"/>
          <p:cNvSpPr txBox="1">
            <a:spLocks noGrp="1"/>
          </p:cNvSpPr>
          <p:nvPr>
            <p:ph type="sldNum" idx="12"/>
          </p:nvPr>
        </p:nvSpPr>
        <p:spPr>
          <a:xfrm>
            <a:off x="9982200" y="6356350"/>
            <a:ext cx="1371600" cy="365100"/>
          </a:xfrm>
          <a:prstGeom prst="rect">
            <a:avLst/>
          </a:prstGeom>
        </p:spPr>
        <p:txBody>
          <a:bodyPr spcFirstLastPara="1" wrap="square" lIns="0" tIns="45700" rIns="0" bIns="45700" anchor="ctr" anchorCtr="0">
            <a:noAutofit/>
          </a:bodyPr>
          <a:lstStyle/>
          <a:p>
            <a:pPr marL="0" lvl="0" indent="0" algn="r" rtl="0">
              <a:spcBef>
                <a:spcPts val="0"/>
              </a:spcBef>
              <a:spcAft>
                <a:spcPts val="0"/>
              </a:spcAft>
              <a:buNone/>
            </a:pPr>
            <a:fld id="{00000000-1234-1234-1234-123412341234}" type="slidenum">
              <a:rPr lang="en-US"/>
              <a:t>7</a:t>
            </a:fld>
            <a:endParaRPr/>
          </a:p>
        </p:txBody>
      </p:sp>
      <p:sp>
        <p:nvSpPr>
          <p:cNvPr id="3285" name="Google Shape;3285;p348"/>
          <p:cNvSpPr txBox="1">
            <a:spLocks noGrp="1"/>
          </p:cNvSpPr>
          <p:nvPr>
            <p:ph type="body" idx="2"/>
          </p:nvPr>
        </p:nvSpPr>
        <p:spPr>
          <a:xfrm>
            <a:off x="838200" y="1119188"/>
            <a:ext cx="10515600" cy="552600"/>
          </a:xfrm>
          <a:prstGeom prst="rect">
            <a:avLst/>
          </a:prstGeom>
        </p:spPr>
        <p:txBody>
          <a:bodyPr spcFirstLastPara="1" wrap="square" lIns="45700" tIns="45700" rIns="0" bIns="45700" anchor="t" anchorCtr="0">
            <a:normAutofit/>
          </a:bodyPr>
          <a:lstStyle/>
          <a:p>
            <a:pPr marL="0" lvl="0" indent="0" algn="l" rtl="0">
              <a:spcBef>
                <a:spcPts val="1000"/>
              </a:spcBef>
              <a:spcAft>
                <a:spcPts val="0"/>
              </a:spcAft>
              <a:buNone/>
            </a:pPr>
            <a:r>
              <a:rPr lang="en-US"/>
              <a:t>Domain Research and Need finding</a:t>
            </a:r>
            <a:endParaRPr/>
          </a:p>
        </p:txBody>
      </p:sp>
      <p:pic>
        <p:nvPicPr>
          <p:cNvPr id="3286" name="Google Shape;3286;p348"/>
          <p:cNvPicPr preferRelativeResize="0"/>
          <p:nvPr/>
        </p:nvPicPr>
        <p:blipFill>
          <a:blip r:embed="rId3">
            <a:alphaModFix/>
          </a:blip>
          <a:stretch>
            <a:fillRect/>
          </a:stretch>
        </p:blipFill>
        <p:spPr>
          <a:xfrm>
            <a:off x="3048000" y="719125"/>
            <a:ext cx="6096000" cy="5419725"/>
          </a:xfrm>
          <a:prstGeom prst="rect">
            <a:avLst/>
          </a:prstGeom>
          <a:noFill/>
          <a:ln>
            <a:noFill/>
          </a:ln>
        </p:spPr>
      </p:pic>
      <p:sp>
        <p:nvSpPr>
          <p:cNvPr id="3287" name="Google Shape;3287;p348"/>
          <p:cNvSpPr/>
          <p:nvPr/>
        </p:nvSpPr>
        <p:spPr>
          <a:xfrm>
            <a:off x="7395075" y="6389775"/>
            <a:ext cx="454500" cy="3168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292"/>
        <p:cNvGrpSpPr/>
        <p:nvPr/>
      </p:nvGrpSpPr>
      <p:grpSpPr>
        <a:xfrm>
          <a:off x="0" y="0"/>
          <a:ext cx="0" cy="0"/>
          <a:chOff x="0" y="0"/>
          <a:chExt cx="0" cy="0"/>
        </a:xfrm>
      </p:grpSpPr>
      <p:sp>
        <p:nvSpPr>
          <p:cNvPr id="3293" name="Google Shape;3293;p349"/>
          <p:cNvSpPr txBox="1">
            <a:spLocks noGrp="1"/>
          </p:cNvSpPr>
          <p:nvPr>
            <p:ph type="title"/>
          </p:nvPr>
        </p:nvSpPr>
        <p:spPr>
          <a:xfrm>
            <a:off x="1448592" y="2260950"/>
            <a:ext cx="6878100" cy="2336100"/>
          </a:xfrm>
          <a:prstGeom prst="rect">
            <a:avLst/>
          </a:prstGeom>
          <a:noFill/>
          <a:ln>
            <a:noFill/>
          </a:ln>
        </p:spPr>
        <p:txBody>
          <a:bodyPr spcFirstLastPara="1" wrap="square" lIns="0" tIns="45700" rIns="274300" bIns="45700" anchor="ctr" anchorCtr="0">
            <a:normAutofit/>
          </a:bodyPr>
          <a:lstStyle/>
          <a:p>
            <a:pPr marL="0" lvl="0" indent="0" algn="l" rtl="0">
              <a:lnSpc>
                <a:spcPct val="90000"/>
              </a:lnSpc>
              <a:spcBef>
                <a:spcPts val="0"/>
              </a:spcBef>
              <a:spcAft>
                <a:spcPts val="0"/>
              </a:spcAft>
              <a:buClr>
                <a:schemeClr val="lt1"/>
              </a:buClr>
              <a:buSzPts val="5400"/>
              <a:buFont typeface="Open Sans SemiBold"/>
              <a:buNone/>
            </a:pPr>
            <a:r>
              <a:rPr lang="en-US"/>
              <a:t>Demonstration of Product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98"/>
        <p:cNvGrpSpPr/>
        <p:nvPr/>
      </p:nvGrpSpPr>
      <p:grpSpPr>
        <a:xfrm>
          <a:off x="0" y="0"/>
          <a:ext cx="0" cy="0"/>
          <a:chOff x="0" y="0"/>
          <a:chExt cx="0" cy="0"/>
        </a:xfrm>
      </p:grpSpPr>
      <p:sp>
        <p:nvSpPr>
          <p:cNvPr id="3299" name="Google Shape;3299;p350"/>
          <p:cNvSpPr txBox="1">
            <a:spLocks noGrp="1"/>
          </p:cNvSpPr>
          <p:nvPr>
            <p:ph type="title"/>
          </p:nvPr>
        </p:nvSpPr>
        <p:spPr>
          <a:xfrm>
            <a:off x="1448592" y="2260950"/>
            <a:ext cx="6878100" cy="2336100"/>
          </a:xfrm>
          <a:prstGeom prst="rect">
            <a:avLst/>
          </a:prstGeom>
          <a:noFill/>
          <a:ln>
            <a:noFill/>
          </a:ln>
        </p:spPr>
        <p:txBody>
          <a:bodyPr spcFirstLastPara="1" wrap="square" lIns="0" tIns="45700" rIns="274300" bIns="45700" anchor="ctr" anchorCtr="0">
            <a:normAutofit/>
          </a:bodyPr>
          <a:lstStyle/>
          <a:p>
            <a:pPr marL="0" lvl="0" indent="0" algn="l" rtl="0">
              <a:lnSpc>
                <a:spcPct val="90000"/>
              </a:lnSpc>
              <a:spcBef>
                <a:spcPts val="0"/>
              </a:spcBef>
              <a:spcAft>
                <a:spcPts val="0"/>
              </a:spcAft>
              <a:buClr>
                <a:schemeClr val="lt1"/>
              </a:buClr>
              <a:buSzPts val="5400"/>
              <a:buFont typeface="Open Sans SemiBold"/>
              <a:buNone/>
            </a:pPr>
            <a:r>
              <a:rPr lang="en-US"/>
              <a:t>Design Discussions</a:t>
            </a:r>
            <a:endParaRPr/>
          </a:p>
        </p:txBody>
      </p:sp>
    </p:spTree>
  </p:cSld>
  <p:clrMapOvr>
    <a:masterClrMapping/>
  </p:clrMapOvr>
</p:sld>
</file>

<file path=ppt/theme/theme1.xml><?xml version="1.0" encoding="utf-8"?>
<a:theme xmlns:a="http://schemas.openxmlformats.org/drawingml/2006/main" name="Ōkī by Showeet">
  <a:themeElements>
    <a:clrScheme name="Ōkī by Showeet">
      <a:dk1>
        <a:srgbClr val="141519"/>
      </a:dk1>
      <a:lt1>
        <a:srgbClr val="FFFFFF"/>
      </a:lt1>
      <a:dk2>
        <a:srgbClr val="80959A"/>
      </a:dk2>
      <a:lt2>
        <a:srgbClr val="DDDED9"/>
      </a:lt2>
      <a:accent1>
        <a:srgbClr val="41999E"/>
      </a:accent1>
      <a:accent2>
        <a:srgbClr val="E54626"/>
      </a:accent2>
      <a:accent3>
        <a:srgbClr val="9C9332"/>
      </a:accent3>
      <a:accent4>
        <a:srgbClr val="F1D455"/>
      </a:accent4>
      <a:accent5>
        <a:srgbClr val="F86533"/>
      </a:accent5>
      <a:accent6>
        <a:srgbClr val="2B526D"/>
      </a:accent6>
      <a:hlink>
        <a:srgbClr val="ECA83D"/>
      </a:hlink>
      <a:folHlink>
        <a:srgbClr val="ECA83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2017</Words>
  <Application>Microsoft Macintosh PowerPoint</Application>
  <PresentationFormat>Widescreen</PresentationFormat>
  <Paragraphs>131</Paragraphs>
  <Slides>17</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Open Sans SemiBold</vt:lpstr>
      <vt:lpstr>Arial</vt:lpstr>
      <vt:lpstr>Open Sans</vt:lpstr>
      <vt:lpstr>Ōkī by Showeet</vt:lpstr>
      <vt:lpstr>Final Project Presentation</vt:lpstr>
      <vt:lpstr>Introduction of Product</vt:lpstr>
      <vt:lpstr>What is it for?</vt:lpstr>
      <vt:lpstr>Who is it for?</vt:lpstr>
      <vt:lpstr>User Needs </vt:lpstr>
      <vt:lpstr>User Needs Identification</vt:lpstr>
      <vt:lpstr>User Needs Identification</vt:lpstr>
      <vt:lpstr>Demonstration of Product</vt:lpstr>
      <vt:lpstr>Design Discussions</vt:lpstr>
      <vt:lpstr>Login and Register Page</vt:lpstr>
      <vt:lpstr>Login and Register Page</vt:lpstr>
      <vt:lpstr>Navigation Bar</vt:lpstr>
      <vt:lpstr>Colors</vt:lpstr>
      <vt:lpstr>Home Page</vt:lpstr>
      <vt:lpstr>Gallery Page</vt:lpstr>
      <vt:lpstr>Current Work-In-Progress</vt:lpstr>
      <vt:lpstr>Implementation Discussions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Presentation</dc:title>
  <cp:lastModifiedBy>Yong Seok Lee</cp:lastModifiedBy>
  <cp:revision>1</cp:revision>
  <dcterms:modified xsi:type="dcterms:W3CDTF">2022-12-08T16:07:33Z</dcterms:modified>
</cp:coreProperties>
</file>